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2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2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6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2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2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5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5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6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D4CA3-FC71-4E28-9E9B-F6FF59DD986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B76EE-03D5-447E-B3EA-27643B19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796"/>
            <a:ext cx="10515600" cy="7140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Top Ten Reasons to Be Optimistic About Privacy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5059"/>
            <a:ext cx="10515600" cy="5031904"/>
          </a:xfrm>
        </p:spPr>
        <p:txBody>
          <a:bodyPr>
            <a:noAutofit/>
          </a:bodyPr>
          <a:lstStyle/>
          <a:p>
            <a:r>
              <a:rPr lang="en-US" dirty="0" smtClean="0"/>
              <a:t>#2 Privacy as Business Strategy	</a:t>
            </a:r>
            <a:r>
              <a:rPr lang="en-US" dirty="0" smtClean="0"/>
              <a:t>43</a:t>
            </a:r>
          </a:p>
          <a:p>
            <a:r>
              <a:rPr lang="en-US" dirty="0"/>
              <a:t>#1 Peer Pressure 				</a:t>
            </a:r>
            <a:r>
              <a:rPr lang="en-US" dirty="0" smtClean="0"/>
              <a:t>39</a:t>
            </a:r>
            <a:endParaRPr lang="en-US" dirty="0" smtClean="0"/>
          </a:p>
          <a:p>
            <a:r>
              <a:rPr lang="en-US" dirty="0" smtClean="0"/>
              <a:t>#4 Evolving Social Norms		</a:t>
            </a:r>
            <a:r>
              <a:rPr lang="en-US" dirty="0" smtClean="0"/>
              <a:t>31</a:t>
            </a:r>
            <a:endParaRPr lang="en-US" dirty="0" smtClean="0"/>
          </a:p>
          <a:p>
            <a:r>
              <a:rPr lang="en-US" dirty="0"/>
              <a:t>#3 Trust </a:t>
            </a:r>
            <a:r>
              <a:rPr lang="en-US" dirty="0" smtClean="0"/>
              <a:t>					</a:t>
            </a:r>
            <a:r>
              <a:rPr lang="en-US" dirty="0" smtClean="0"/>
              <a:t>28</a:t>
            </a:r>
          </a:p>
          <a:p>
            <a:r>
              <a:rPr lang="en-US" dirty="0"/>
              <a:t>#10 Criminal Law				</a:t>
            </a:r>
            <a:r>
              <a:rPr lang="en-US" dirty="0" smtClean="0"/>
              <a:t>15</a:t>
            </a:r>
          </a:p>
          <a:p>
            <a:r>
              <a:rPr lang="en-US" dirty="0"/>
              <a:t>#8 Reinterpretation of </a:t>
            </a:r>
            <a:r>
              <a:rPr lang="en-US" i="1" dirty="0"/>
              <a:t>Katz	</a:t>
            </a:r>
            <a:r>
              <a:rPr lang="en-US" dirty="0"/>
              <a:t>	  </a:t>
            </a:r>
            <a:r>
              <a:rPr lang="en-US" dirty="0" smtClean="0"/>
              <a:t>9</a:t>
            </a:r>
          </a:p>
          <a:p>
            <a:r>
              <a:rPr lang="en-US" dirty="0"/>
              <a:t>#7 Private Adoption of Fed. Stand.	  </a:t>
            </a:r>
            <a:r>
              <a:rPr lang="en-US" dirty="0" smtClean="0"/>
              <a:t>8</a:t>
            </a:r>
            <a:endParaRPr lang="en-US" dirty="0"/>
          </a:p>
          <a:p>
            <a:r>
              <a:rPr lang="en-US" dirty="0" smtClean="0"/>
              <a:t>#</a:t>
            </a:r>
            <a:r>
              <a:rPr lang="en-US" dirty="0" smtClean="0"/>
              <a:t>5 Third Party Doctrine			</a:t>
            </a:r>
            <a:r>
              <a:rPr lang="en-US" dirty="0" smtClean="0"/>
              <a:t>  7</a:t>
            </a:r>
            <a:endParaRPr lang="en-US" dirty="0" smtClean="0"/>
          </a:p>
          <a:p>
            <a:r>
              <a:rPr lang="en-US" dirty="0" smtClean="0"/>
              <a:t>#</a:t>
            </a:r>
            <a:r>
              <a:rPr lang="en-US" dirty="0"/>
              <a:t>6 Merger of Security and Privacy	</a:t>
            </a:r>
            <a:r>
              <a:rPr lang="en-US" dirty="0" smtClean="0"/>
              <a:t>  7</a:t>
            </a:r>
          </a:p>
          <a:p>
            <a:r>
              <a:rPr lang="en-US" dirty="0"/>
              <a:t>#9 Contextual Integrity			</a:t>
            </a:r>
            <a:r>
              <a:rPr lang="en-US" dirty="0" smtClean="0"/>
              <a:t>  </a:t>
            </a:r>
            <a:r>
              <a:rPr lang="en-US" smtClean="0"/>
              <a:t>0                                         </a:t>
            </a:r>
            <a:r>
              <a:rPr lang="en-US" sz="1400" dirty="0" smtClean="0"/>
              <a:t>Spring 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170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Top Ten Reasons to Be Optimistic About Privacy</vt:lpstr>
    </vt:vector>
  </TitlesOfParts>
  <Company>Mercer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Blanke</dc:creator>
  <cp:lastModifiedBy>Jody Blanke</cp:lastModifiedBy>
  <cp:revision>8</cp:revision>
  <cp:lastPrinted>2020-01-30T17:57:23Z</cp:lastPrinted>
  <dcterms:created xsi:type="dcterms:W3CDTF">2019-04-05T16:08:20Z</dcterms:created>
  <dcterms:modified xsi:type="dcterms:W3CDTF">2020-01-30T18:00:19Z</dcterms:modified>
</cp:coreProperties>
</file>