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84" r:id="rId2"/>
    <p:sldId id="287" r:id="rId3"/>
    <p:sldId id="276" r:id="rId4"/>
    <p:sldId id="282" r:id="rId5"/>
    <p:sldId id="285" r:id="rId6"/>
    <p:sldId id="286" r:id="rId7"/>
    <p:sldId id="288" r:id="rId8"/>
    <p:sldId id="259" r:id="rId9"/>
    <p:sldId id="260" r:id="rId10"/>
    <p:sldId id="279" r:id="rId11"/>
    <p:sldId id="280" r:id="rId12"/>
    <p:sldId id="262" r:id="rId13"/>
    <p:sldId id="277" r:id="rId14"/>
    <p:sldId id="264" r:id="rId15"/>
    <p:sldId id="281" r:id="rId16"/>
    <p:sldId id="265" r:id="rId17"/>
    <p:sldId id="267" r:id="rId18"/>
  </p:sldIdLst>
  <p:sldSz cx="12192000" cy="6858000"/>
  <p:notesSz cx="9525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2BCFB74-6107-4E13-94E8-7E1EEF78B76E}"/>
              </a:ext>
            </a:extLst>
          </p:cNvPr>
          <p:cNvSpPr>
            <a:spLocks noGrp="1"/>
          </p:cNvSpPr>
          <p:nvPr>
            <p:ph type="hdr" sz="quarter"/>
          </p:nvPr>
        </p:nvSpPr>
        <p:spPr>
          <a:xfrm>
            <a:off x="0" y="1"/>
            <a:ext cx="4127500" cy="344091"/>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xmlns="" id="{29A3A377-A39B-48C7-8FB1-5E1154ADD8E4}"/>
              </a:ext>
            </a:extLst>
          </p:cNvPr>
          <p:cNvSpPr>
            <a:spLocks noGrp="1"/>
          </p:cNvSpPr>
          <p:nvPr>
            <p:ph type="dt" sz="quarter" idx="1"/>
          </p:nvPr>
        </p:nvSpPr>
        <p:spPr>
          <a:xfrm>
            <a:off x="5395296" y="1"/>
            <a:ext cx="4127500" cy="344091"/>
          </a:xfrm>
          <a:prstGeom prst="rect">
            <a:avLst/>
          </a:prstGeom>
        </p:spPr>
        <p:txBody>
          <a:bodyPr vert="horz" lIns="91440" tIns="45720" rIns="91440" bIns="45720" rtlCol="0"/>
          <a:lstStyle>
            <a:lvl1pPr algn="r">
              <a:defRPr sz="1200"/>
            </a:lvl1pPr>
          </a:lstStyle>
          <a:p>
            <a:fld id="{E853910A-D1EB-4F08-A672-9525DC0187FA}" type="datetimeFigureOut">
              <a:rPr lang="zh-CN" altLang="en-US" smtClean="0"/>
              <a:t>2017/7/5</a:t>
            </a:fld>
            <a:endParaRPr lang="zh-CN" altLang="en-US"/>
          </a:p>
        </p:txBody>
      </p:sp>
      <p:sp>
        <p:nvSpPr>
          <p:cNvPr id="4" name="Footer Placeholder 3">
            <a:extLst>
              <a:ext uri="{FF2B5EF4-FFF2-40B4-BE49-F238E27FC236}">
                <a16:creationId xmlns:a16="http://schemas.microsoft.com/office/drawing/2014/main" xmlns="" id="{F13EED9D-E7D5-4775-B140-91397FA0DFBF}"/>
              </a:ext>
            </a:extLst>
          </p:cNvPr>
          <p:cNvSpPr>
            <a:spLocks noGrp="1"/>
          </p:cNvSpPr>
          <p:nvPr>
            <p:ph type="ftr" sz="quarter" idx="2"/>
          </p:nvPr>
        </p:nvSpPr>
        <p:spPr>
          <a:xfrm>
            <a:off x="0" y="6513910"/>
            <a:ext cx="4127500" cy="344090"/>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xmlns="" id="{1B7034D8-1718-456A-9CE7-FFE1A3267064}"/>
              </a:ext>
            </a:extLst>
          </p:cNvPr>
          <p:cNvSpPr>
            <a:spLocks noGrp="1"/>
          </p:cNvSpPr>
          <p:nvPr>
            <p:ph type="sldNum" sz="quarter" idx="3"/>
          </p:nvPr>
        </p:nvSpPr>
        <p:spPr>
          <a:xfrm>
            <a:off x="5395296" y="6513910"/>
            <a:ext cx="4127500" cy="344090"/>
          </a:xfrm>
          <a:prstGeom prst="rect">
            <a:avLst/>
          </a:prstGeom>
        </p:spPr>
        <p:txBody>
          <a:bodyPr vert="horz" lIns="91440" tIns="45720" rIns="91440" bIns="45720" rtlCol="0" anchor="b"/>
          <a:lstStyle>
            <a:lvl1pPr algn="r">
              <a:defRPr sz="1200"/>
            </a:lvl1pPr>
          </a:lstStyle>
          <a:p>
            <a:fld id="{1449D579-5CF4-4A14-A424-6D017622B961}" type="slidenum">
              <a:rPr lang="zh-CN" altLang="en-US" smtClean="0"/>
              <a:t>‹#›</a:t>
            </a:fld>
            <a:endParaRPr lang="zh-CN" altLang="en-US"/>
          </a:p>
        </p:txBody>
      </p:sp>
    </p:spTree>
    <p:extLst>
      <p:ext uri="{BB962C8B-B14F-4D97-AF65-F5344CB8AC3E}">
        <p14:creationId xmlns:p14="http://schemas.microsoft.com/office/powerpoint/2010/main" val="2142042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27500" cy="3444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5395847" y="0"/>
            <a:ext cx="4127500" cy="344488"/>
          </a:xfrm>
          <a:prstGeom prst="rect">
            <a:avLst/>
          </a:prstGeom>
        </p:spPr>
        <p:txBody>
          <a:bodyPr vert="horz" lIns="91440" tIns="45720" rIns="91440" bIns="45720" rtlCol="0"/>
          <a:lstStyle>
            <a:lvl1pPr algn="r">
              <a:defRPr sz="1200"/>
            </a:lvl1pPr>
          </a:lstStyle>
          <a:p>
            <a:fld id="{D9610EC3-607C-4E8D-A486-1C1885749176}" type="datetimeFigureOut">
              <a:rPr lang="zh-CN" altLang="en-US" smtClean="0"/>
              <a:t>2017/7/5</a:t>
            </a:fld>
            <a:endParaRPr lang="zh-CN" altLang="en-US"/>
          </a:p>
        </p:txBody>
      </p:sp>
      <p:sp>
        <p:nvSpPr>
          <p:cNvPr id="4" name="Slide Image Placeholder 3"/>
          <p:cNvSpPr>
            <a:spLocks noGrp="1" noRot="1" noChangeAspect="1"/>
          </p:cNvSpPr>
          <p:nvPr>
            <p:ph type="sldImg" idx="2"/>
          </p:nvPr>
        </p:nvSpPr>
        <p:spPr>
          <a:xfrm>
            <a:off x="27051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952500" y="3300414"/>
            <a:ext cx="7620000" cy="2700337"/>
          </a:xfrm>
          <a:prstGeom prst="rect">
            <a:avLst/>
          </a:prstGeom>
        </p:spPr>
        <p:txBody>
          <a:bodyPr vert="horz" lIns="91440" tIns="45720" rIns="91440" bIns="45720" rtlCol="0"/>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6" name="Footer Placeholder 5"/>
          <p:cNvSpPr>
            <a:spLocks noGrp="1"/>
          </p:cNvSpPr>
          <p:nvPr>
            <p:ph type="ftr" sz="quarter" idx="4"/>
          </p:nvPr>
        </p:nvSpPr>
        <p:spPr>
          <a:xfrm>
            <a:off x="0" y="6513514"/>
            <a:ext cx="4127500" cy="344487"/>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5395847" y="6513514"/>
            <a:ext cx="4127500" cy="344487"/>
          </a:xfrm>
          <a:prstGeom prst="rect">
            <a:avLst/>
          </a:prstGeom>
        </p:spPr>
        <p:txBody>
          <a:bodyPr vert="horz" lIns="91440" tIns="45720" rIns="91440" bIns="45720" rtlCol="0" anchor="b"/>
          <a:lstStyle>
            <a:lvl1pPr algn="r">
              <a:defRPr sz="1200"/>
            </a:lvl1pPr>
          </a:lstStyle>
          <a:p>
            <a:fld id="{40ED2E68-A554-413F-9081-D40DB7FBEC06}" type="slidenum">
              <a:rPr lang="zh-CN" altLang="en-US" smtClean="0"/>
              <a:t>‹#›</a:t>
            </a:fld>
            <a:endParaRPr lang="zh-CN" altLang="en-US"/>
          </a:p>
        </p:txBody>
      </p:sp>
    </p:spTree>
    <p:extLst>
      <p:ext uri="{BB962C8B-B14F-4D97-AF65-F5344CB8AC3E}">
        <p14:creationId xmlns:p14="http://schemas.microsoft.com/office/powerpoint/2010/main" val="3877553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a:t>
            </a:fld>
            <a:endParaRPr lang="zh-CN" altLang="en-US"/>
          </a:p>
        </p:txBody>
      </p:sp>
    </p:spTree>
    <p:extLst>
      <p:ext uri="{BB962C8B-B14F-4D97-AF65-F5344CB8AC3E}">
        <p14:creationId xmlns:p14="http://schemas.microsoft.com/office/powerpoint/2010/main" val="3495147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10</a:t>
            </a:fld>
            <a:endParaRPr lang="zh-CN" altLang="en-US"/>
          </a:p>
        </p:txBody>
      </p:sp>
    </p:spTree>
    <p:extLst>
      <p:ext uri="{BB962C8B-B14F-4D97-AF65-F5344CB8AC3E}">
        <p14:creationId xmlns:p14="http://schemas.microsoft.com/office/powerpoint/2010/main" val="3910999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11</a:t>
            </a:fld>
            <a:endParaRPr lang="zh-CN" altLang="en-US"/>
          </a:p>
        </p:txBody>
      </p:sp>
    </p:spTree>
    <p:extLst>
      <p:ext uri="{BB962C8B-B14F-4D97-AF65-F5344CB8AC3E}">
        <p14:creationId xmlns:p14="http://schemas.microsoft.com/office/powerpoint/2010/main" val="4142384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12</a:t>
            </a:fld>
            <a:endParaRPr lang="zh-CN" altLang="en-US"/>
          </a:p>
        </p:txBody>
      </p:sp>
    </p:spTree>
    <p:extLst>
      <p:ext uri="{BB962C8B-B14F-4D97-AF65-F5344CB8AC3E}">
        <p14:creationId xmlns:p14="http://schemas.microsoft.com/office/powerpoint/2010/main" val="346014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13</a:t>
            </a:fld>
            <a:endParaRPr lang="zh-CN" altLang="en-US"/>
          </a:p>
        </p:txBody>
      </p:sp>
    </p:spTree>
    <p:extLst>
      <p:ext uri="{BB962C8B-B14F-4D97-AF65-F5344CB8AC3E}">
        <p14:creationId xmlns:p14="http://schemas.microsoft.com/office/powerpoint/2010/main" val="534752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14</a:t>
            </a:fld>
            <a:endParaRPr lang="zh-CN" altLang="en-US"/>
          </a:p>
        </p:txBody>
      </p:sp>
    </p:spTree>
    <p:extLst>
      <p:ext uri="{BB962C8B-B14F-4D97-AF65-F5344CB8AC3E}">
        <p14:creationId xmlns:p14="http://schemas.microsoft.com/office/powerpoint/2010/main" val="961763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15</a:t>
            </a:fld>
            <a:endParaRPr lang="zh-CN" altLang="en-US"/>
          </a:p>
        </p:txBody>
      </p:sp>
    </p:spTree>
    <p:extLst>
      <p:ext uri="{BB962C8B-B14F-4D97-AF65-F5344CB8AC3E}">
        <p14:creationId xmlns:p14="http://schemas.microsoft.com/office/powerpoint/2010/main" val="3156920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16</a:t>
            </a:fld>
            <a:endParaRPr lang="zh-CN" altLang="en-US"/>
          </a:p>
        </p:txBody>
      </p:sp>
    </p:spTree>
    <p:extLst>
      <p:ext uri="{BB962C8B-B14F-4D97-AF65-F5344CB8AC3E}">
        <p14:creationId xmlns:p14="http://schemas.microsoft.com/office/powerpoint/2010/main" val="964766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17</a:t>
            </a:fld>
            <a:endParaRPr lang="zh-CN" altLang="en-US"/>
          </a:p>
        </p:txBody>
      </p:sp>
    </p:spTree>
    <p:extLst>
      <p:ext uri="{BB962C8B-B14F-4D97-AF65-F5344CB8AC3E}">
        <p14:creationId xmlns:p14="http://schemas.microsoft.com/office/powerpoint/2010/main" val="1640473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2</a:t>
            </a:fld>
            <a:endParaRPr lang="zh-CN" altLang="en-US"/>
          </a:p>
        </p:txBody>
      </p:sp>
    </p:spTree>
    <p:extLst>
      <p:ext uri="{BB962C8B-B14F-4D97-AF65-F5344CB8AC3E}">
        <p14:creationId xmlns:p14="http://schemas.microsoft.com/office/powerpoint/2010/main" val="3460424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3</a:t>
            </a:fld>
            <a:endParaRPr lang="zh-CN" altLang="en-US"/>
          </a:p>
        </p:txBody>
      </p:sp>
    </p:spTree>
    <p:extLst>
      <p:ext uri="{BB962C8B-B14F-4D97-AF65-F5344CB8AC3E}">
        <p14:creationId xmlns:p14="http://schemas.microsoft.com/office/powerpoint/2010/main" val="3289402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4</a:t>
            </a:fld>
            <a:endParaRPr lang="zh-CN" altLang="en-US"/>
          </a:p>
        </p:txBody>
      </p:sp>
    </p:spTree>
    <p:extLst>
      <p:ext uri="{BB962C8B-B14F-4D97-AF65-F5344CB8AC3E}">
        <p14:creationId xmlns:p14="http://schemas.microsoft.com/office/powerpoint/2010/main" val="3303480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5</a:t>
            </a:fld>
            <a:endParaRPr lang="zh-CN" altLang="en-US"/>
          </a:p>
        </p:txBody>
      </p:sp>
    </p:spTree>
    <p:extLst>
      <p:ext uri="{BB962C8B-B14F-4D97-AF65-F5344CB8AC3E}">
        <p14:creationId xmlns:p14="http://schemas.microsoft.com/office/powerpoint/2010/main" val="1448477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6</a:t>
            </a:fld>
            <a:endParaRPr lang="zh-CN" altLang="en-US"/>
          </a:p>
        </p:txBody>
      </p:sp>
    </p:spTree>
    <p:extLst>
      <p:ext uri="{BB962C8B-B14F-4D97-AF65-F5344CB8AC3E}">
        <p14:creationId xmlns:p14="http://schemas.microsoft.com/office/powerpoint/2010/main" val="410943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7</a:t>
            </a:fld>
            <a:endParaRPr lang="zh-CN" altLang="en-US"/>
          </a:p>
        </p:txBody>
      </p:sp>
    </p:spTree>
    <p:extLst>
      <p:ext uri="{BB962C8B-B14F-4D97-AF65-F5344CB8AC3E}">
        <p14:creationId xmlns:p14="http://schemas.microsoft.com/office/powerpoint/2010/main" val="140090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8</a:t>
            </a:fld>
            <a:endParaRPr lang="zh-CN" altLang="en-US"/>
          </a:p>
        </p:txBody>
      </p:sp>
    </p:spTree>
    <p:extLst>
      <p:ext uri="{BB962C8B-B14F-4D97-AF65-F5344CB8AC3E}">
        <p14:creationId xmlns:p14="http://schemas.microsoft.com/office/powerpoint/2010/main" val="2579289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CN" altLang="en-US"/>
          </a:p>
        </p:txBody>
      </p:sp>
      <p:sp>
        <p:nvSpPr>
          <p:cNvPr id="4" name="Slide Number Placeholder 3"/>
          <p:cNvSpPr>
            <a:spLocks noGrp="1"/>
          </p:cNvSpPr>
          <p:nvPr>
            <p:ph type="sldNum" sz="quarter" idx="10"/>
          </p:nvPr>
        </p:nvSpPr>
        <p:spPr/>
        <p:txBody>
          <a:bodyPr/>
          <a:lstStyle/>
          <a:p>
            <a:fld id="{40ED2E68-A554-413F-9081-D40DB7FBEC06}" type="slidenum">
              <a:rPr lang="zh-CN" altLang="en-US" smtClean="0"/>
              <a:t>9</a:t>
            </a:fld>
            <a:endParaRPr lang="zh-CN" altLang="en-US"/>
          </a:p>
        </p:txBody>
      </p:sp>
    </p:spTree>
    <p:extLst>
      <p:ext uri="{BB962C8B-B14F-4D97-AF65-F5344CB8AC3E}">
        <p14:creationId xmlns:p14="http://schemas.microsoft.com/office/powerpoint/2010/main" val="67447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ltLang="zh-CN"/>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ltLang="zh-CN"/>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ltLang="zh-CN"/>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ltLang="zh-CN"/>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ltLang="zh-CN"/>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ltLang="zh-CN"/>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CN"/>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CN"/>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ltLang="zh-CN"/>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ltLang="zh-CN"/>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ltLang="zh-CN"/>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ltLang="zh-CN"/>
              <a:t>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E688E4-BD79-4390-8D77-6CAC11956B4E}"/>
              </a:ext>
            </a:extLst>
          </p:cNvPr>
          <p:cNvSpPr>
            <a:spLocks noGrp="1"/>
          </p:cNvSpPr>
          <p:nvPr>
            <p:ph type="ctrTitle"/>
          </p:nvPr>
        </p:nvSpPr>
        <p:spPr>
          <a:xfrm>
            <a:off x="2589212" y="4250695"/>
            <a:ext cx="8915399" cy="1027016"/>
          </a:xfrm>
        </p:spPr>
        <p:txBody>
          <a:bodyPr/>
          <a:lstStyle/>
          <a:p>
            <a:r>
              <a:rPr lang="en-US" altLang="zh-CN" dirty="0"/>
              <a:t>Google Privacy Policy</a:t>
            </a:r>
            <a:endParaRPr lang="zh-CN" altLang="en-US" dirty="0"/>
          </a:p>
        </p:txBody>
      </p:sp>
      <p:sp>
        <p:nvSpPr>
          <p:cNvPr id="3" name="Subtitle 2">
            <a:extLst>
              <a:ext uri="{FF2B5EF4-FFF2-40B4-BE49-F238E27FC236}">
                <a16:creationId xmlns:a16="http://schemas.microsoft.com/office/drawing/2014/main" xmlns="" id="{CF3DB4DE-5715-4CC1-A294-D974B90D6647}"/>
              </a:ext>
            </a:extLst>
          </p:cNvPr>
          <p:cNvSpPr>
            <a:spLocks noGrp="1"/>
          </p:cNvSpPr>
          <p:nvPr>
            <p:ph type="subTitle" idx="1"/>
          </p:nvPr>
        </p:nvSpPr>
        <p:spPr>
          <a:xfrm>
            <a:off x="2589212" y="5377130"/>
            <a:ext cx="8915399" cy="1126283"/>
          </a:xfrm>
        </p:spPr>
        <p:txBody>
          <a:bodyPr>
            <a:normAutofit/>
          </a:bodyPr>
          <a:lstStyle/>
          <a:p>
            <a:pPr algn="r"/>
            <a:r>
              <a:rPr lang="en-US" altLang="zh-CN" sz="2800" dirty="0"/>
              <a:t>Karen Tao</a:t>
            </a:r>
            <a:endParaRPr lang="zh-CN" altLang="en-US" sz="2800" dirty="0"/>
          </a:p>
        </p:txBody>
      </p:sp>
      <p:pic>
        <p:nvPicPr>
          <p:cNvPr id="4" name="Picture 8" descr="“google privacy”的图片搜索结果">
            <a:extLst>
              <a:ext uri="{FF2B5EF4-FFF2-40B4-BE49-F238E27FC236}">
                <a16:creationId xmlns:a16="http://schemas.microsoft.com/office/drawing/2014/main" xmlns="" id="{89502283-2EF5-402C-AAB9-1B1782A569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0460" y="585641"/>
            <a:ext cx="5905500"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186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3B43B-5C8A-4021-BC34-3DE73989D8F1}"/>
              </a:ext>
            </a:extLst>
          </p:cNvPr>
          <p:cNvSpPr>
            <a:spLocks noGrp="1"/>
          </p:cNvSpPr>
          <p:nvPr>
            <p:ph type="title"/>
          </p:nvPr>
        </p:nvSpPr>
        <p:spPr>
          <a:xfrm>
            <a:off x="2592925" y="624110"/>
            <a:ext cx="8911687" cy="608342"/>
          </a:xfrm>
        </p:spPr>
        <p:txBody>
          <a:bodyPr>
            <a:normAutofit fontScale="90000"/>
          </a:bodyPr>
          <a:lstStyle/>
          <a:p>
            <a:r>
              <a:rPr lang="en-US" altLang="zh-CN" dirty="0"/>
              <a:t>How Google uses information it collects</a:t>
            </a:r>
            <a:endParaRPr lang="zh-CN" altLang="en-US" dirty="0"/>
          </a:p>
        </p:txBody>
      </p:sp>
      <p:sp>
        <p:nvSpPr>
          <p:cNvPr id="3" name="Content Placeholder 2">
            <a:extLst>
              <a:ext uri="{FF2B5EF4-FFF2-40B4-BE49-F238E27FC236}">
                <a16:creationId xmlns:a16="http://schemas.microsoft.com/office/drawing/2014/main" xmlns="" id="{5136F5DC-B2FC-40D8-9867-D9B3DEB082B0}"/>
              </a:ext>
            </a:extLst>
          </p:cNvPr>
          <p:cNvSpPr>
            <a:spLocks noGrp="1"/>
          </p:cNvSpPr>
          <p:nvPr>
            <p:ph idx="1"/>
          </p:nvPr>
        </p:nvSpPr>
        <p:spPr>
          <a:xfrm>
            <a:off x="2589212" y="1510748"/>
            <a:ext cx="8915400" cy="4400474"/>
          </a:xfrm>
        </p:spPr>
        <p:txBody>
          <a:bodyPr/>
          <a:lstStyle/>
          <a:p>
            <a:r>
              <a:rPr lang="en-US" altLang="zh-CN" dirty="0"/>
              <a:t>Before 2/28/2012</a:t>
            </a:r>
            <a:endParaRPr lang="zh-CN" altLang="en-US" dirty="0"/>
          </a:p>
        </p:txBody>
      </p:sp>
      <p:pic>
        <p:nvPicPr>
          <p:cNvPr id="5" name="Picture 4">
            <a:extLst>
              <a:ext uri="{FF2B5EF4-FFF2-40B4-BE49-F238E27FC236}">
                <a16:creationId xmlns:a16="http://schemas.microsoft.com/office/drawing/2014/main" xmlns="" id="{6D5E391A-7CBE-4A61-BBB3-96366732344B}"/>
              </a:ext>
            </a:extLst>
          </p:cNvPr>
          <p:cNvPicPr>
            <a:picLocks noChangeAspect="1"/>
          </p:cNvPicPr>
          <p:nvPr/>
        </p:nvPicPr>
        <p:blipFill>
          <a:blip r:embed="rId3"/>
          <a:stretch>
            <a:fillRect/>
          </a:stretch>
        </p:blipFill>
        <p:spPr>
          <a:xfrm>
            <a:off x="2592798" y="2438401"/>
            <a:ext cx="8911814" cy="1590262"/>
          </a:xfrm>
          <a:prstGeom prst="rect">
            <a:avLst/>
          </a:prstGeom>
          <a:ln>
            <a:noFill/>
          </a:ln>
        </p:spPr>
      </p:pic>
    </p:spTree>
    <p:extLst>
      <p:ext uri="{BB962C8B-B14F-4D97-AF65-F5344CB8AC3E}">
        <p14:creationId xmlns:p14="http://schemas.microsoft.com/office/powerpoint/2010/main" val="116494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4C77B5-164B-459B-A7A7-E49F4B72A0C4}"/>
              </a:ext>
            </a:extLst>
          </p:cNvPr>
          <p:cNvSpPr>
            <a:spLocks noGrp="1"/>
          </p:cNvSpPr>
          <p:nvPr>
            <p:ph type="title"/>
          </p:nvPr>
        </p:nvSpPr>
        <p:spPr>
          <a:xfrm>
            <a:off x="2592925" y="624110"/>
            <a:ext cx="8911687" cy="674603"/>
          </a:xfrm>
        </p:spPr>
        <p:txBody>
          <a:bodyPr>
            <a:normAutofit/>
          </a:bodyPr>
          <a:lstStyle/>
          <a:p>
            <a:r>
              <a:rPr lang="en-US" altLang="zh-CN" dirty="0"/>
              <a:t>20120301</a:t>
            </a:r>
            <a:endParaRPr lang="zh-CN" altLang="en-US" dirty="0"/>
          </a:p>
        </p:txBody>
      </p:sp>
      <p:sp>
        <p:nvSpPr>
          <p:cNvPr id="3" name="Content Placeholder 2">
            <a:extLst>
              <a:ext uri="{FF2B5EF4-FFF2-40B4-BE49-F238E27FC236}">
                <a16:creationId xmlns:a16="http://schemas.microsoft.com/office/drawing/2014/main" xmlns="" id="{D8524DFA-5C71-4781-B577-EE1146BF9355}"/>
              </a:ext>
            </a:extLst>
          </p:cNvPr>
          <p:cNvSpPr>
            <a:spLocks noGrp="1"/>
          </p:cNvSpPr>
          <p:nvPr>
            <p:ph idx="1"/>
          </p:nvPr>
        </p:nvSpPr>
        <p:spPr>
          <a:xfrm>
            <a:off x="2589212" y="1484243"/>
            <a:ext cx="8915400" cy="4837044"/>
          </a:xfrm>
        </p:spPr>
        <p:txBody>
          <a:bodyPr>
            <a:normAutofit/>
          </a:bodyPr>
          <a:lstStyle/>
          <a:p>
            <a:r>
              <a:rPr lang="en-US" altLang="zh-CN" dirty="0"/>
              <a:t>We use the information we collect </a:t>
            </a:r>
            <a:r>
              <a:rPr lang="en-US" altLang="zh-CN" b="1" dirty="0">
                <a:solidFill>
                  <a:srgbClr val="FF0000"/>
                </a:solidFill>
              </a:rPr>
              <a:t>from all of our services to provide</a:t>
            </a:r>
            <a:r>
              <a:rPr lang="en-US" altLang="zh-CN" dirty="0"/>
              <a:t>, maintain, protect and improve them, to develop new ones, and to protect Google and our users. We also use this information to offer you tailored content – like giving you more relevant search results and ads.</a:t>
            </a:r>
          </a:p>
          <a:p>
            <a:r>
              <a:rPr lang="en-US" altLang="zh-CN" dirty="0"/>
              <a:t>We may use the name you provide for your </a:t>
            </a:r>
            <a:r>
              <a:rPr lang="en-US" altLang="zh-CN" b="1" dirty="0">
                <a:solidFill>
                  <a:srgbClr val="FF0000"/>
                </a:solidFill>
              </a:rPr>
              <a:t>Google Profile across all of the services</a:t>
            </a:r>
            <a:r>
              <a:rPr lang="en-US" altLang="zh-CN" dirty="0"/>
              <a:t> we offer that </a:t>
            </a:r>
            <a:r>
              <a:rPr lang="en-US" altLang="zh-CN" dirty="0">
                <a:solidFill>
                  <a:srgbClr val="FF0000"/>
                </a:solidFill>
              </a:rPr>
              <a:t>require a Google Account</a:t>
            </a:r>
            <a:r>
              <a:rPr lang="en-US" altLang="zh-CN" dirty="0"/>
              <a:t>. In addition, we may replace past names associated with your Google Account so that you are represented consistently across all our services. If other users already have your email, or other information that identifies you, we may show them your publicly visible Google Profile information, such as your name and photo.</a:t>
            </a:r>
            <a:endParaRPr lang="zh-CN" altLang="zh-CN" dirty="0"/>
          </a:p>
          <a:p>
            <a:r>
              <a:rPr lang="en-US" altLang="zh-CN" dirty="0"/>
              <a:t>We may </a:t>
            </a:r>
            <a:r>
              <a:rPr lang="en-US" altLang="zh-CN" b="1" dirty="0">
                <a:solidFill>
                  <a:srgbClr val="FF0000"/>
                </a:solidFill>
              </a:rPr>
              <a:t>combine personal information from one service </a:t>
            </a:r>
            <a:r>
              <a:rPr lang="en-US" altLang="zh-CN" dirty="0"/>
              <a:t>with information, including personal information, from other Google services – for example to make it easier to share things with people you know. We will not combine DoubleClick cookie information with personally identifiable information unless we have your opt-in consent.</a:t>
            </a:r>
            <a:endParaRPr lang="zh-CN" altLang="zh-CN" dirty="0"/>
          </a:p>
          <a:p>
            <a:endParaRPr lang="zh-CN" altLang="en-US" dirty="0"/>
          </a:p>
        </p:txBody>
      </p:sp>
    </p:spTree>
    <p:extLst>
      <p:ext uri="{BB962C8B-B14F-4D97-AF65-F5344CB8AC3E}">
        <p14:creationId xmlns:p14="http://schemas.microsoft.com/office/powerpoint/2010/main" val="64072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7B898-7789-4D34-AAC0-BAF36CEF8D22}"/>
              </a:ext>
            </a:extLst>
          </p:cNvPr>
          <p:cNvSpPr>
            <a:spLocks noGrp="1"/>
          </p:cNvSpPr>
          <p:nvPr>
            <p:ph type="title"/>
          </p:nvPr>
        </p:nvSpPr>
        <p:spPr>
          <a:xfrm>
            <a:off x="2592925" y="624110"/>
            <a:ext cx="8911687" cy="714360"/>
          </a:xfrm>
        </p:spPr>
        <p:txBody>
          <a:bodyPr/>
          <a:lstStyle/>
          <a:p>
            <a:endParaRPr lang="zh-CN" altLang="en-US" dirty="0"/>
          </a:p>
        </p:txBody>
      </p:sp>
      <p:sp>
        <p:nvSpPr>
          <p:cNvPr id="3" name="Content Placeholder 2">
            <a:extLst>
              <a:ext uri="{FF2B5EF4-FFF2-40B4-BE49-F238E27FC236}">
                <a16:creationId xmlns:a16="http://schemas.microsoft.com/office/drawing/2014/main" xmlns="" id="{9381BED6-06DE-4B83-B37D-B1AF34151636}"/>
              </a:ext>
            </a:extLst>
          </p:cNvPr>
          <p:cNvSpPr>
            <a:spLocks noGrp="1"/>
          </p:cNvSpPr>
          <p:nvPr>
            <p:ph idx="1"/>
          </p:nvPr>
        </p:nvSpPr>
        <p:spPr>
          <a:xfrm>
            <a:off x="2589212" y="1590262"/>
            <a:ext cx="8915400" cy="4253948"/>
          </a:xfrm>
        </p:spPr>
        <p:txBody>
          <a:bodyPr>
            <a:noAutofit/>
          </a:bodyPr>
          <a:lstStyle/>
          <a:p>
            <a:r>
              <a:rPr lang="en-US" altLang="zh-CN" sz="2400" b="1" dirty="0">
                <a:solidFill>
                  <a:srgbClr val="FF0000"/>
                </a:solidFill>
              </a:rPr>
              <a:t>We may use the name you provide for your Google Profile across all of the services we offer that require a Google Account. </a:t>
            </a:r>
          </a:p>
          <a:p>
            <a:r>
              <a:rPr lang="en-US" altLang="zh-CN" sz="2400" dirty="0"/>
              <a:t>we may replace past names associated with your Google Account so that you are represented consistently across all our services. </a:t>
            </a:r>
          </a:p>
          <a:p>
            <a:r>
              <a:rPr lang="en-US" altLang="zh-CN" sz="2400" dirty="0"/>
              <a:t>If other users already have your email, or other information that identifies you, we may show them your publicly visible Google Profile information, such as your name and photo. </a:t>
            </a:r>
            <a:br>
              <a:rPr lang="en-US" altLang="zh-CN" sz="2400" dirty="0"/>
            </a:br>
            <a:endParaRPr lang="zh-CN" altLang="en-US" sz="2400" dirty="0"/>
          </a:p>
        </p:txBody>
      </p:sp>
    </p:spTree>
    <p:extLst>
      <p:ext uri="{BB962C8B-B14F-4D97-AF65-F5344CB8AC3E}">
        <p14:creationId xmlns:p14="http://schemas.microsoft.com/office/powerpoint/2010/main" val="83784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7C5BF-AF74-4189-BF8D-AA8B4489CFA5}"/>
              </a:ext>
            </a:extLst>
          </p:cNvPr>
          <p:cNvSpPr>
            <a:spLocks noGrp="1"/>
          </p:cNvSpPr>
          <p:nvPr>
            <p:ph type="title"/>
          </p:nvPr>
        </p:nvSpPr>
        <p:spPr/>
        <p:txBody>
          <a:bodyPr/>
          <a:lstStyle/>
          <a:p>
            <a:endParaRPr lang="zh-CN" altLang="en-US"/>
          </a:p>
        </p:txBody>
      </p:sp>
      <p:sp>
        <p:nvSpPr>
          <p:cNvPr id="3" name="Content Placeholder 2">
            <a:extLst>
              <a:ext uri="{FF2B5EF4-FFF2-40B4-BE49-F238E27FC236}">
                <a16:creationId xmlns:a16="http://schemas.microsoft.com/office/drawing/2014/main" xmlns="" id="{FD175B22-99C3-45A5-980E-4B8BBBD0BC40}"/>
              </a:ext>
            </a:extLst>
          </p:cNvPr>
          <p:cNvSpPr>
            <a:spLocks noGrp="1"/>
          </p:cNvSpPr>
          <p:nvPr>
            <p:ph idx="1"/>
          </p:nvPr>
        </p:nvSpPr>
        <p:spPr/>
        <p:txBody>
          <a:bodyPr/>
          <a:lstStyle/>
          <a:p>
            <a:endParaRPr lang="zh-CN" altLang="en-US"/>
          </a:p>
        </p:txBody>
      </p:sp>
      <p:pic>
        <p:nvPicPr>
          <p:cNvPr id="4" name="Picture 3">
            <a:extLst>
              <a:ext uri="{FF2B5EF4-FFF2-40B4-BE49-F238E27FC236}">
                <a16:creationId xmlns:a16="http://schemas.microsoft.com/office/drawing/2014/main" xmlns="" id="{8A037004-D760-403B-8713-AAA267AEF23B}"/>
              </a:ext>
            </a:extLst>
          </p:cNvPr>
          <p:cNvPicPr>
            <a:picLocks noChangeAspect="1"/>
          </p:cNvPicPr>
          <p:nvPr/>
        </p:nvPicPr>
        <p:blipFill>
          <a:blip r:embed="rId3"/>
          <a:stretch>
            <a:fillRect/>
          </a:stretch>
        </p:blipFill>
        <p:spPr>
          <a:xfrm>
            <a:off x="3012708" y="624110"/>
            <a:ext cx="7505700" cy="5267325"/>
          </a:xfrm>
          <a:prstGeom prst="rect">
            <a:avLst/>
          </a:prstGeom>
        </p:spPr>
      </p:pic>
    </p:spTree>
    <p:extLst>
      <p:ext uri="{BB962C8B-B14F-4D97-AF65-F5344CB8AC3E}">
        <p14:creationId xmlns:p14="http://schemas.microsoft.com/office/powerpoint/2010/main" val="31759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DA31BB-A8BD-4A8D-8F38-E683D0322253}"/>
              </a:ext>
            </a:extLst>
          </p:cNvPr>
          <p:cNvSpPr>
            <a:spLocks noGrp="1"/>
          </p:cNvSpPr>
          <p:nvPr>
            <p:ph type="title"/>
          </p:nvPr>
        </p:nvSpPr>
        <p:spPr>
          <a:xfrm>
            <a:off x="2589212" y="372319"/>
            <a:ext cx="8911687" cy="833629"/>
          </a:xfrm>
        </p:spPr>
        <p:txBody>
          <a:bodyPr/>
          <a:lstStyle/>
          <a:p>
            <a:r>
              <a:rPr lang="en-US" altLang="zh-CN" dirty="0"/>
              <a:t>DoubleClick update</a:t>
            </a:r>
          </a:p>
        </p:txBody>
      </p:sp>
      <p:sp>
        <p:nvSpPr>
          <p:cNvPr id="3" name="Content Placeholder 2">
            <a:extLst>
              <a:ext uri="{FF2B5EF4-FFF2-40B4-BE49-F238E27FC236}">
                <a16:creationId xmlns:a16="http://schemas.microsoft.com/office/drawing/2014/main" xmlns="" id="{D2D9BCA6-3B38-4FCE-8868-712085952CC1}"/>
              </a:ext>
            </a:extLst>
          </p:cNvPr>
          <p:cNvSpPr>
            <a:spLocks noGrp="1"/>
          </p:cNvSpPr>
          <p:nvPr>
            <p:ph idx="1"/>
          </p:nvPr>
        </p:nvSpPr>
        <p:spPr>
          <a:xfrm>
            <a:off x="2585499" y="1205948"/>
            <a:ext cx="8915400" cy="5049078"/>
          </a:xfrm>
        </p:spPr>
        <p:txBody>
          <a:bodyPr>
            <a:normAutofit fontScale="92500" lnSpcReduction="10000"/>
          </a:bodyPr>
          <a:lstStyle/>
          <a:p>
            <a:r>
              <a:rPr lang="en-US" altLang="zh-CN" sz="2800" dirty="0"/>
              <a:t>August 19,2015</a:t>
            </a:r>
          </a:p>
          <a:p>
            <a:pPr marL="0" indent="0">
              <a:buNone/>
            </a:pPr>
            <a:r>
              <a:rPr lang="en-US" altLang="zh-CN" i="1" dirty="0">
                <a:solidFill>
                  <a:srgbClr val="C00000"/>
                </a:solidFill>
              </a:rPr>
              <a:t>“We will not combine DoubleClick cookie information with personally identifiable information unless we have your opt-in consent.”</a:t>
            </a:r>
          </a:p>
          <a:p>
            <a:r>
              <a:rPr lang="en-US" altLang="zh-CN" sz="2800" dirty="0"/>
              <a:t>June 28, 2016</a:t>
            </a:r>
          </a:p>
          <a:p>
            <a:pPr marL="0" indent="0">
              <a:buNone/>
            </a:pPr>
            <a:r>
              <a:rPr lang="en-US" altLang="zh-CN" b="1" i="1" dirty="0">
                <a:solidFill>
                  <a:srgbClr val="00B050"/>
                </a:solidFill>
              </a:rPr>
              <a:t>“Depending on your account settings, your activity on other sites and apps may be associated with your personal information in order to improve Google’s services and the ads delivered by Google.”</a:t>
            </a:r>
          </a:p>
          <a:p>
            <a:pPr fontAlgn="base"/>
            <a:r>
              <a:rPr lang="en-US" altLang="zh-CN" i="1" dirty="0"/>
              <a:t>This activity might come from your use of Google products like Chrome Sync or from your visits to sites and apps that partner with Google. Many websites and apps partner with Google to improve their content and services. For example, a website might use our advertising services (like AdSense) or analytics tools (like Google Analytics).</a:t>
            </a:r>
          </a:p>
          <a:p>
            <a:pPr fontAlgn="base"/>
            <a:r>
              <a:rPr lang="en-US" altLang="zh-CN" i="1" dirty="0"/>
              <a:t>These products share information about your activity with Google and, depending on your account settings and the products in use (for instance, when a partner uses Google Analytics in conjunction with our advertising services), this data may be associated with your personal information.</a:t>
            </a:r>
          </a:p>
          <a:p>
            <a:pPr marL="0" indent="0">
              <a:buNone/>
            </a:pPr>
            <a:endParaRPr lang="zh-CN" altLang="en-US" sz="2800" dirty="0"/>
          </a:p>
        </p:txBody>
      </p:sp>
    </p:spTree>
    <p:extLst>
      <p:ext uri="{BB962C8B-B14F-4D97-AF65-F5344CB8AC3E}">
        <p14:creationId xmlns:p14="http://schemas.microsoft.com/office/powerpoint/2010/main" val="358481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B66820-E732-44FB-9B33-B0E7158301E2}"/>
              </a:ext>
            </a:extLst>
          </p:cNvPr>
          <p:cNvSpPr>
            <a:spLocks noGrp="1"/>
          </p:cNvSpPr>
          <p:nvPr>
            <p:ph type="title"/>
          </p:nvPr>
        </p:nvSpPr>
        <p:spPr>
          <a:xfrm>
            <a:off x="2592925" y="624110"/>
            <a:ext cx="8911687" cy="687855"/>
          </a:xfrm>
        </p:spPr>
        <p:txBody>
          <a:bodyPr/>
          <a:lstStyle/>
          <a:p>
            <a:r>
              <a:rPr lang="en-US" altLang="zh-CN" dirty="0"/>
              <a:t>Example</a:t>
            </a:r>
            <a:endParaRPr lang="zh-CN" altLang="en-US" dirty="0"/>
          </a:p>
        </p:txBody>
      </p:sp>
      <p:sp>
        <p:nvSpPr>
          <p:cNvPr id="3" name="Content Placeholder 2">
            <a:extLst>
              <a:ext uri="{FF2B5EF4-FFF2-40B4-BE49-F238E27FC236}">
                <a16:creationId xmlns:a16="http://schemas.microsoft.com/office/drawing/2014/main" xmlns="" id="{F0E0E1EE-1623-4E35-8C1C-F3DD0FCDF9AB}"/>
              </a:ext>
            </a:extLst>
          </p:cNvPr>
          <p:cNvSpPr>
            <a:spLocks noGrp="1"/>
          </p:cNvSpPr>
          <p:nvPr>
            <p:ph idx="1"/>
          </p:nvPr>
        </p:nvSpPr>
        <p:spPr>
          <a:xfrm>
            <a:off x="2589212" y="1590261"/>
            <a:ext cx="8915400" cy="4320961"/>
          </a:xfrm>
        </p:spPr>
        <p:txBody>
          <a:bodyPr>
            <a:normAutofit/>
          </a:bodyPr>
          <a:lstStyle/>
          <a:p>
            <a:pPr>
              <a:lnSpc>
                <a:spcPct val="150000"/>
              </a:lnSpc>
            </a:pPr>
            <a:r>
              <a:rPr lang="zh-CN" altLang="zh-CN" dirty="0">
                <a:solidFill>
                  <a:schemeClr val="tx1"/>
                </a:solidFill>
              </a:rPr>
              <a:t>This activity might come from your use of Google products like Chrome Sync or from your visits to sites and apps that partner with Google. Many websites and apps partner with Google to improve their content and services. For example, a website might use our advertising services (like AdSense) or analytics tools (like Google Analytics). </a:t>
            </a:r>
            <a:endParaRPr lang="en-US" altLang="zh-CN" dirty="0">
              <a:solidFill>
                <a:schemeClr val="tx1"/>
              </a:solidFill>
            </a:endParaRPr>
          </a:p>
          <a:p>
            <a:pPr>
              <a:lnSpc>
                <a:spcPct val="150000"/>
              </a:lnSpc>
            </a:pPr>
            <a:r>
              <a:rPr lang="zh-CN" altLang="zh-CN" dirty="0">
                <a:solidFill>
                  <a:srgbClr val="FF0000"/>
                </a:solidFill>
              </a:rPr>
              <a:t>These products share information about your activity with Google </a:t>
            </a:r>
            <a:r>
              <a:rPr lang="zh-CN" altLang="zh-CN" dirty="0">
                <a:solidFill>
                  <a:schemeClr val="tx1"/>
                </a:solidFill>
              </a:rPr>
              <a:t>and, depending on</a:t>
            </a:r>
            <a:r>
              <a:rPr lang="en-US" altLang="zh-CN" dirty="0">
                <a:solidFill>
                  <a:schemeClr val="tx1"/>
                </a:solidFill>
              </a:rPr>
              <a:t> </a:t>
            </a:r>
            <a:r>
              <a:rPr lang="zh-CN" altLang="zh-CN" dirty="0">
                <a:solidFill>
                  <a:schemeClr val="tx1"/>
                </a:solidFill>
              </a:rPr>
              <a:t>your account settings and the products in use (for instance, when a partner uses Google Analytics in conjunction with our advertising services), </a:t>
            </a:r>
            <a:r>
              <a:rPr lang="zh-CN" altLang="zh-CN" dirty="0">
                <a:solidFill>
                  <a:srgbClr val="FF0000"/>
                </a:solidFill>
              </a:rPr>
              <a:t>this data may be associated with your personal information</a:t>
            </a:r>
            <a:r>
              <a:rPr lang="zh-CN" altLang="zh-CN" dirty="0">
                <a:solidFill>
                  <a:schemeClr val="tx1"/>
                </a:solidFill>
              </a:rPr>
              <a:t>. </a:t>
            </a:r>
          </a:p>
          <a:p>
            <a:pPr>
              <a:lnSpc>
                <a:spcPct val="150000"/>
              </a:lnSpc>
            </a:pPr>
            <a:endParaRPr lang="zh-CN" altLang="en-US" dirty="0"/>
          </a:p>
        </p:txBody>
      </p:sp>
    </p:spTree>
    <p:extLst>
      <p:ext uri="{BB962C8B-B14F-4D97-AF65-F5344CB8AC3E}">
        <p14:creationId xmlns:p14="http://schemas.microsoft.com/office/powerpoint/2010/main" val="2625133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43AF2C-70A1-4349-9C4C-71E36D8076B5}"/>
              </a:ext>
            </a:extLst>
          </p:cNvPr>
          <p:cNvSpPr>
            <a:spLocks noGrp="1"/>
          </p:cNvSpPr>
          <p:nvPr>
            <p:ph type="title"/>
          </p:nvPr>
        </p:nvSpPr>
        <p:spPr>
          <a:xfrm>
            <a:off x="2476768" y="297376"/>
            <a:ext cx="8911687" cy="1280890"/>
          </a:xfrm>
        </p:spPr>
        <p:txBody>
          <a:bodyPr/>
          <a:lstStyle/>
          <a:p>
            <a:r>
              <a:rPr lang="en-US" altLang="zh-CN" dirty="0"/>
              <a:t>Not opt-in</a:t>
            </a:r>
            <a:endParaRPr lang="zh-CN" altLang="en-US" dirty="0"/>
          </a:p>
        </p:txBody>
      </p:sp>
      <p:sp>
        <p:nvSpPr>
          <p:cNvPr id="3" name="Content Placeholder 2">
            <a:extLst>
              <a:ext uri="{FF2B5EF4-FFF2-40B4-BE49-F238E27FC236}">
                <a16:creationId xmlns:a16="http://schemas.microsoft.com/office/drawing/2014/main" xmlns="" id="{87BBF1F2-4167-473B-B279-E55560CB59DD}"/>
              </a:ext>
            </a:extLst>
          </p:cNvPr>
          <p:cNvSpPr>
            <a:spLocks noGrp="1"/>
          </p:cNvSpPr>
          <p:nvPr>
            <p:ph idx="1"/>
          </p:nvPr>
        </p:nvSpPr>
        <p:spPr/>
        <p:txBody>
          <a:bodyPr/>
          <a:lstStyle/>
          <a:p>
            <a:endParaRPr lang="zh-CN" altLang="en-US"/>
          </a:p>
        </p:txBody>
      </p:sp>
      <p:pic>
        <p:nvPicPr>
          <p:cNvPr id="1026" name="Picture 2" descr="google web activity">
            <a:extLst>
              <a:ext uri="{FF2B5EF4-FFF2-40B4-BE49-F238E27FC236}">
                <a16:creationId xmlns:a16="http://schemas.microsoft.com/office/drawing/2014/main" xmlns="" id="{D9A028D5-B5BA-4383-9B24-0C6D7B9B3B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4912" y="1036324"/>
            <a:ext cx="8484636" cy="5541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49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F374EFB-7643-46D6-AD5B-6F6930BEBEE4}"/>
              </a:ext>
            </a:extLst>
          </p:cNvPr>
          <p:cNvSpPr/>
          <p:nvPr/>
        </p:nvSpPr>
        <p:spPr>
          <a:xfrm>
            <a:off x="3729460" y="2543266"/>
            <a:ext cx="5984384" cy="1323439"/>
          </a:xfrm>
          <a:prstGeom prst="rect">
            <a:avLst/>
          </a:prstGeom>
          <a:noFill/>
        </p:spPr>
        <p:txBody>
          <a:bodyPr wrap="square" lIns="91440" tIns="45720" rIns="91440" bIns="45720">
            <a:spAutoFit/>
          </a:bodyPr>
          <a:lstStyle/>
          <a:p>
            <a:pPr algn="ctr"/>
            <a:r>
              <a:rPr lang="en-US" altLang="zh-CN" sz="8000" b="1" cap="none" spc="0" dirty="0">
                <a:ln w="22225">
                  <a:solidFill>
                    <a:schemeClr val="accent2"/>
                  </a:solidFill>
                  <a:prstDash val="solid"/>
                </a:ln>
                <a:solidFill>
                  <a:schemeClr val="accent2">
                    <a:lumMod val="40000"/>
                    <a:lumOff val="60000"/>
                  </a:schemeClr>
                </a:solidFill>
                <a:effectLst/>
              </a:rPr>
              <a:t>Thank you</a:t>
            </a:r>
          </a:p>
        </p:txBody>
      </p:sp>
    </p:spTree>
    <p:extLst>
      <p:ext uri="{BB962C8B-B14F-4D97-AF65-F5344CB8AC3E}">
        <p14:creationId xmlns:p14="http://schemas.microsoft.com/office/powerpoint/2010/main" val="404145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0E793-A717-49E9-9C63-72D587EF32D4}"/>
              </a:ext>
            </a:extLst>
          </p:cNvPr>
          <p:cNvSpPr>
            <a:spLocks noGrp="1"/>
          </p:cNvSpPr>
          <p:nvPr>
            <p:ph type="title"/>
          </p:nvPr>
        </p:nvSpPr>
        <p:spPr>
          <a:xfrm>
            <a:off x="2592925" y="610858"/>
            <a:ext cx="8911687" cy="701107"/>
          </a:xfrm>
        </p:spPr>
        <p:txBody>
          <a:bodyPr/>
          <a:lstStyle/>
          <a:p>
            <a:r>
              <a:rPr lang="en-US" altLang="zh-CN" dirty="0"/>
              <a:t>Overview</a:t>
            </a:r>
            <a:endParaRPr lang="zh-CN" altLang="en-US" dirty="0"/>
          </a:p>
        </p:txBody>
      </p:sp>
      <p:sp>
        <p:nvSpPr>
          <p:cNvPr id="3" name="Content Placeholder 2">
            <a:extLst>
              <a:ext uri="{FF2B5EF4-FFF2-40B4-BE49-F238E27FC236}">
                <a16:creationId xmlns:a16="http://schemas.microsoft.com/office/drawing/2014/main" xmlns="" id="{5E42AADC-91AF-44BB-BD7A-88696828A80A}"/>
              </a:ext>
            </a:extLst>
          </p:cNvPr>
          <p:cNvSpPr>
            <a:spLocks noGrp="1"/>
          </p:cNvSpPr>
          <p:nvPr>
            <p:ph idx="1"/>
          </p:nvPr>
        </p:nvSpPr>
        <p:spPr>
          <a:xfrm>
            <a:off x="2589212" y="1404730"/>
            <a:ext cx="8915400" cy="4678018"/>
          </a:xfrm>
        </p:spPr>
        <p:txBody>
          <a:bodyPr>
            <a:normAutofit/>
          </a:bodyPr>
          <a:lstStyle/>
          <a:p>
            <a:r>
              <a:rPr lang="en-US" altLang="zh-CN" sz="2400" dirty="0"/>
              <a:t>Information Google collected</a:t>
            </a:r>
          </a:p>
          <a:p>
            <a:pPr lvl="1"/>
            <a:r>
              <a:rPr lang="en-US" altLang="zh-CN" sz="2000" dirty="0"/>
              <a:t>Device information updates</a:t>
            </a:r>
          </a:p>
          <a:p>
            <a:pPr lvl="1"/>
            <a:r>
              <a:rPr lang="en-US" altLang="zh-CN" sz="2000" dirty="0"/>
              <a:t>Cookies</a:t>
            </a:r>
          </a:p>
          <a:p>
            <a:r>
              <a:rPr lang="en-US" altLang="zh-CN" sz="2400" dirty="0"/>
              <a:t>How does Google collect information</a:t>
            </a:r>
          </a:p>
          <a:p>
            <a:pPr lvl="1"/>
            <a:r>
              <a:rPr lang="en-US" altLang="zh-CN" sz="2000" dirty="0"/>
              <a:t>Information we gave</a:t>
            </a:r>
          </a:p>
          <a:p>
            <a:pPr lvl="1"/>
            <a:r>
              <a:rPr lang="en-US" altLang="zh-CN" sz="2000" dirty="0"/>
              <a:t>From use of Google’s services</a:t>
            </a:r>
          </a:p>
          <a:p>
            <a:r>
              <a:rPr lang="en-US" altLang="zh-CN" sz="2400" dirty="0"/>
              <a:t>How Google uses information it collects</a:t>
            </a:r>
          </a:p>
          <a:p>
            <a:pPr lvl="1"/>
            <a:r>
              <a:rPr lang="en-US" altLang="zh-CN" sz="2000" dirty="0"/>
              <a:t>20120301, use across all of the services it offer</a:t>
            </a:r>
          </a:p>
          <a:p>
            <a:pPr lvl="1"/>
            <a:r>
              <a:rPr lang="en-US" altLang="zh-CN" sz="2000" dirty="0"/>
              <a:t>20160628, DoubleClick</a:t>
            </a:r>
          </a:p>
          <a:p>
            <a:pPr marL="457200" lvl="1" indent="0">
              <a:buNone/>
            </a:pPr>
            <a:endParaRPr lang="en-US" altLang="zh-CN" sz="2000" dirty="0"/>
          </a:p>
          <a:p>
            <a:pPr marL="0" indent="0">
              <a:buNone/>
            </a:pPr>
            <a:endParaRPr lang="en-US" altLang="zh-CN" sz="2400" dirty="0"/>
          </a:p>
        </p:txBody>
      </p:sp>
    </p:spTree>
    <p:extLst>
      <p:ext uri="{BB962C8B-B14F-4D97-AF65-F5344CB8AC3E}">
        <p14:creationId xmlns:p14="http://schemas.microsoft.com/office/powerpoint/2010/main" val="259221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A242E0-E7FA-4417-8CC7-BAD0B6C7E9CF}"/>
              </a:ext>
            </a:extLst>
          </p:cNvPr>
          <p:cNvSpPr>
            <a:spLocks noGrp="1"/>
          </p:cNvSpPr>
          <p:nvPr>
            <p:ph type="title"/>
          </p:nvPr>
        </p:nvSpPr>
        <p:spPr/>
        <p:txBody>
          <a:bodyPr/>
          <a:lstStyle/>
          <a:p>
            <a:r>
              <a:rPr lang="en-US" altLang="zh-CN" dirty="0"/>
              <a:t>New privacy policy since March 1, 2012</a:t>
            </a:r>
            <a:endParaRPr lang="zh-CN" altLang="en-US" dirty="0"/>
          </a:p>
        </p:txBody>
      </p:sp>
      <p:sp>
        <p:nvSpPr>
          <p:cNvPr id="3" name="Content Placeholder 2">
            <a:extLst>
              <a:ext uri="{FF2B5EF4-FFF2-40B4-BE49-F238E27FC236}">
                <a16:creationId xmlns:a16="http://schemas.microsoft.com/office/drawing/2014/main" xmlns="" id="{F7AB225B-2F5E-4592-A020-22A81B6A99B6}"/>
              </a:ext>
            </a:extLst>
          </p:cNvPr>
          <p:cNvSpPr>
            <a:spLocks noGrp="1"/>
          </p:cNvSpPr>
          <p:nvPr>
            <p:ph idx="1"/>
          </p:nvPr>
        </p:nvSpPr>
        <p:spPr/>
        <p:txBody>
          <a:bodyPr>
            <a:normAutofit/>
          </a:bodyPr>
          <a:lstStyle/>
          <a:p>
            <a:r>
              <a:rPr lang="en-US" altLang="zh-CN" sz="2400" dirty="0"/>
              <a:t>January 24</a:t>
            </a:r>
            <a:r>
              <a:rPr lang="en-US" altLang="zh-CN" sz="2400" baseline="30000" dirty="0"/>
              <a:t>th</a:t>
            </a:r>
            <a:r>
              <a:rPr lang="en-US" altLang="zh-CN" sz="2400" dirty="0"/>
              <a:t> 2012 afternoon Google announced it was making sweeping changes to its privacy policy beginning March 1.</a:t>
            </a:r>
          </a:p>
          <a:p>
            <a:r>
              <a:rPr lang="en-US" altLang="zh-CN" sz="2400" dirty="0"/>
              <a:t>Google is able to pair information it collects on its email service with information it collects on its search service to really target its advertising</a:t>
            </a:r>
          </a:p>
          <a:p>
            <a:r>
              <a:rPr lang="en-US" altLang="zh-CN" sz="2400" dirty="0"/>
              <a:t>Users are tracked across services.</a:t>
            </a:r>
          </a:p>
          <a:p>
            <a:r>
              <a:rPr lang="en-US" altLang="zh-CN" sz="2400" b="1" dirty="0">
                <a:solidFill>
                  <a:srgbClr val="FF0000"/>
                </a:solidFill>
              </a:rPr>
              <a:t>Users can't opt out.</a:t>
            </a:r>
          </a:p>
        </p:txBody>
      </p:sp>
      <p:pic>
        <p:nvPicPr>
          <p:cNvPr id="6146" name="Picture 2" descr="“google privacy”的图片搜索结果">
            <a:extLst>
              <a:ext uri="{FF2B5EF4-FFF2-40B4-BE49-F238E27FC236}">
                <a16:creationId xmlns:a16="http://schemas.microsoft.com/office/drawing/2014/main" xmlns="" id="{DC66E209-4806-467F-8307-B5AEB2D8A1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46435" y="4302030"/>
            <a:ext cx="3313043" cy="2366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287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13BBDE-FAE8-4995-8A1E-A41A3952BC6B}"/>
              </a:ext>
            </a:extLst>
          </p:cNvPr>
          <p:cNvSpPr>
            <a:spLocks noGrp="1"/>
          </p:cNvSpPr>
          <p:nvPr>
            <p:ph type="title"/>
          </p:nvPr>
        </p:nvSpPr>
        <p:spPr>
          <a:xfrm>
            <a:off x="1873305" y="664096"/>
            <a:ext cx="8911687" cy="714360"/>
          </a:xfrm>
        </p:spPr>
        <p:txBody>
          <a:bodyPr/>
          <a:lstStyle/>
          <a:p>
            <a:r>
              <a:rPr lang="en-US" altLang="zh-CN" dirty="0"/>
              <a:t>Information collected</a:t>
            </a:r>
            <a:endParaRPr lang="zh-CN" altLang="en-US" dirty="0"/>
          </a:p>
        </p:txBody>
      </p:sp>
      <p:sp>
        <p:nvSpPr>
          <p:cNvPr id="3" name="Content Placeholder 2">
            <a:extLst>
              <a:ext uri="{FF2B5EF4-FFF2-40B4-BE49-F238E27FC236}">
                <a16:creationId xmlns:a16="http://schemas.microsoft.com/office/drawing/2014/main" xmlns="" id="{7B1ABD77-6E90-4BBB-A3FE-6A3CDDE3E7B4}"/>
              </a:ext>
            </a:extLst>
          </p:cNvPr>
          <p:cNvSpPr>
            <a:spLocks noGrp="1"/>
          </p:cNvSpPr>
          <p:nvPr>
            <p:ph idx="1"/>
          </p:nvPr>
        </p:nvSpPr>
        <p:spPr>
          <a:xfrm>
            <a:off x="2589212" y="1842052"/>
            <a:ext cx="8915400" cy="3578088"/>
          </a:xfrm>
        </p:spPr>
        <p:txBody>
          <a:bodyPr>
            <a:normAutofit/>
          </a:bodyPr>
          <a:lstStyle/>
          <a:p>
            <a:r>
              <a:rPr lang="en-US" altLang="zh-CN" sz="2800" dirty="0"/>
              <a:t>Device information</a:t>
            </a:r>
          </a:p>
          <a:p>
            <a:r>
              <a:rPr lang="en-US" altLang="zh-CN" sz="2800" dirty="0"/>
              <a:t>Login information</a:t>
            </a:r>
          </a:p>
          <a:p>
            <a:r>
              <a:rPr lang="en-US" altLang="zh-CN" sz="2800" dirty="0"/>
              <a:t>Location information</a:t>
            </a:r>
          </a:p>
          <a:p>
            <a:r>
              <a:rPr lang="en-US" altLang="zh-CN" sz="2800" dirty="0"/>
              <a:t>Unique application information</a:t>
            </a:r>
          </a:p>
          <a:p>
            <a:r>
              <a:rPr lang="en-US" altLang="zh-CN" sz="2800" dirty="0"/>
              <a:t>Local storage</a:t>
            </a:r>
          </a:p>
          <a:p>
            <a:r>
              <a:rPr lang="en-US" altLang="zh-CN" sz="2800" dirty="0"/>
              <a:t>Cookies and similar technologies</a:t>
            </a:r>
          </a:p>
          <a:p>
            <a:endParaRPr lang="zh-CN" altLang="en-US" sz="2800" dirty="0"/>
          </a:p>
        </p:txBody>
      </p:sp>
      <p:pic>
        <p:nvPicPr>
          <p:cNvPr id="9218" name="Picture 2" descr="“google privacy”的图片搜索结果">
            <a:extLst>
              <a:ext uri="{FF2B5EF4-FFF2-40B4-BE49-F238E27FC236}">
                <a16:creationId xmlns:a16="http://schemas.microsoft.com/office/drawing/2014/main" xmlns="" id="{DC8DDFF7-F215-405E-9A16-D0EB59939F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9425" y="358269"/>
            <a:ext cx="4115329" cy="2040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45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070991-5318-427E-ACC9-78FBDF01011E}"/>
              </a:ext>
            </a:extLst>
          </p:cNvPr>
          <p:cNvSpPr>
            <a:spLocks noGrp="1"/>
          </p:cNvSpPr>
          <p:nvPr>
            <p:ph type="title"/>
          </p:nvPr>
        </p:nvSpPr>
        <p:spPr>
          <a:xfrm>
            <a:off x="2592925" y="624110"/>
            <a:ext cx="8911687" cy="767368"/>
          </a:xfrm>
        </p:spPr>
        <p:txBody>
          <a:bodyPr>
            <a:normAutofit/>
          </a:bodyPr>
          <a:lstStyle/>
          <a:p>
            <a:r>
              <a:rPr lang="en-US" altLang="zh-CN" dirty="0"/>
              <a:t>Device Information</a:t>
            </a:r>
            <a:endParaRPr lang="zh-CN" altLang="en-US" dirty="0">
              <a:solidFill>
                <a:srgbClr val="FF0000"/>
              </a:solidFill>
            </a:endParaRPr>
          </a:p>
        </p:txBody>
      </p:sp>
      <p:pic>
        <p:nvPicPr>
          <p:cNvPr id="4" name="Picture 3">
            <a:extLst>
              <a:ext uri="{FF2B5EF4-FFF2-40B4-BE49-F238E27FC236}">
                <a16:creationId xmlns:a16="http://schemas.microsoft.com/office/drawing/2014/main" xmlns="" id="{B51A60BC-20C9-4587-A843-183669F0E9AC}"/>
              </a:ext>
            </a:extLst>
          </p:cNvPr>
          <p:cNvPicPr>
            <a:picLocks noChangeAspect="1"/>
          </p:cNvPicPr>
          <p:nvPr/>
        </p:nvPicPr>
        <p:blipFill>
          <a:blip r:embed="rId3"/>
          <a:stretch>
            <a:fillRect/>
          </a:stretch>
        </p:blipFill>
        <p:spPr>
          <a:xfrm>
            <a:off x="2589212" y="2117285"/>
            <a:ext cx="8915400" cy="1238575"/>
          </a:xfrm>
          <a:prstGeom prst="rect">
            <a:avLst/>
          </a:prstGeom>
        </p:spPr>
      </p:pic>
      <p:pic>
        <p:nvPicPr>
          <p:cNvPr id="5" name="Picture 4">
            <a:extLst>
              <a:ext uri="{FF2B5EF4-FFF2-40B4-BE49-F238E27FC236}">
                <a16:creationId xmlns:a16="http://schemas.microsoft.com/office/drawing/2014/main" xmlns="" id="{16B08525-EB9E-43B5-AEB5-5279C424425D}"/>
              </a:ext>
            </a:extLst>
          </p:cNvPr>
          <p:cNvPicPr>
            <a:picLocks noChangeAspect="1"/>
          </p:cNvPicPr>
          <p:nvPr/>
        </p:nvPicPr>
        <p:blipFill>
          <a:blip r:embed="rId4"/>
          <a:stretch>
            <a:fillRect/>
          </a:stretch>
        </p:blipFill>
        <p:spPr>
          <a:xfrm>
            <a:off x="2589212" y="3716731"/>
            <a:ext cx="8915400" cy="1611071"/>
          </a:xfrm>
          <a:prstGeom prst="rect">
            <a:avLst/>
          </a:prstGeom>
        </p:spPr>
      </p:pic>
      <p:sp>
        <p:nvSpPr>
          <p:cNvPr id="7" name="Content Placeholder 2">
            <a:extLst>
              <a:ext uri="{FF2B5EF4-FFF2-40B4-BE49-F238E27FC236}">
                <a16:creationId xmlns:a16="http://schemas.microsoft.com/office/drawing/2014/main" xmlns="" id="{C39D2A0A-7E7E-44DD-97F3-5DAC77C92F59}"/>
              </a:ext>
            </a:extLst>
          </p:cNvPr>
          <p:cNvSpPr>
            <a:spLocks noGrp="1"/>
          </p:cNvSpPr>
          <p:nvPr>
            <p:ph idx="1"/>
          </p:nvPr>
        </p:nvSpPr>
        <p:spPr>
          <a:xfrm>
            <a:off x="2589212" y="1577009"/>
            <a:ext cx="6143971" cy="1007165"/>
          </a:xfrm>
        </p:spPr>
        <p:txBody>
          <a:bodyPr/>
          <a:lstStyle/>
          <a:p>
            <a:r>
              <a:rPr lang="en-US" altLang="zh-CN" b="1" dirty="0">
                <a:solidFill>
                  <a:srgbClr val="FF0000"/>
                </a:solidFill>
              </a:rPr>
              <a:t>Before 20120301</a:t>
            </a:r>
            <a:endParaRPr lang="zh-CN" altLang="en-US" b="1" dirty="0">
              <a:solidFill>
                <a:srgbClr val="FF0000"/>
              </a:solidFill>
            </a:endParaRPr>
          </a:p>
        </p:txBody>
      </p:sp>
    </p:spTree>
    <p:extLst>
      <p:ext uri="{BB962C8B-B14F-4D97-AF65-F5344CB8AC3E}">
        <p14:creationId xmlns:p14="http://schemas.microsoft.com/office/powerpoint/2010/main" val="413631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1DE15-F04F-4784-BC7A-E8446828EEB1}"/>
              </a:ext>
            </a:extLst>
          </p:cNvPr>
          <p:cNvSpPr>
            <a:spLocks noGrp="1"/>
          </p:cNvSpPr>
          <p:nvPr>
            <p:ph type="title"/>
          </p:nvPr>
        </p:nvSpPr>
        <p:spPr>
          <a:xfrm>
            <a:off x="2592925" y="624110"/>
            <a:ext cx="8911687" cy="648099"/>
          </a:xfrm>
        </p:spPr>
        <p:txBody>
          <a:bodyPr/>
          <a:lstStyle/>
          <a:p>
            <a:r>
              <a:rPr lang="en-US" altLang="zh-CN" dirty="0"/>
              <a:t>Device Information</a:t>
            </a:r>
            <a:endParaRPr lang="zh-CN" altLang="en-US" dirty="0"/>
          </a:p>
        </p:txBody>
      </p:sp>
      <p:sp>
        <p:nvSpPr>
          <p:cNvPr id="3" name="Content Placeholder 2">
            <a:extLst>
              <a:ext uri="{FF2B5EF4-FFF2-40B4-BE49-F238E27FC236}">
                <a16:creationId xmlns:a16="http://schemas.microsoft.com/office/drawing/2014/main" xmlns="" id="{1DBA5EED-2BC4-44F8-9C32-5CC135E608F9}"/>
              </a:ext>
            </a:extLst>
          </p:cNvPr>
          <p:cNvSpPr>
            <a:spLocks noGrp="1"/>
          </p:cNvSpPr>
          <p:nvPr>
            <p:ph idx="1"/>
          </p:nvPr>
        </p:nvSpPr>
        <p:spPr>
          <a:xfrm>
            <a:off x="2589212" y="1444487"/>
            <a:ext cx="8915400" cy="3777622"/>
          </a:xfrm>
        </p:spPr>
        <p:txBody>
          <a:bodyPr/>
          <a:lstStyle/>
          <a:p>
            <a:r>
              <a:rPr lang="en-US" altLang="zh-CN" dirty="0">
                <a:solidFill>
                  <a:srgbClr val="FF0000"/>
                </a:solidFill>
              </a:rPr>
              <a:t>20120301</a:t>
            </a:r>
          </a:p>
          <a:p>
            <a:endParaRPr lang="en-US" altLang="zh-CN" dirty="0">
              <a:solidFill>
                <a:srgbClr val="FF0000"/>
              </a:solidFill>
            </a:endParaRPr>
          </a:p>
          <a:p>
            <a:endParaRPr lang="en-US" altLang="zh-CN" dirty="0">
              <a:solidFill>
                <a:srgbClr val="FF0000"/>
              </a:solidFill>
            </a:endParaRPr>
          </a:p>
          <a:p>
            <a:endParaRPr lang="en-US" altLang="zh-CN" dirty="0">
              <a:solidFill>
                <a:srgbClr val="FF0000"/>
              </a:solidFill>
            </a:endParaRPr>
          </a:p>
          <a:p>
            <a:endParaRPr lang="en-US" altLang="zh-CN" dirty="0">
              <a:solidFill>
                <a:srgbClr val="FF0000"/>
              </a:solidFill>
            </a:endParaRPr>
          </a:p>
          <a:p>
            <a:endParaRPr lang="en-US" altLang="zh-CN" dirty="0">
              <a:solidFill>
                <a:srgbClr val="FF0000"/>
              </a:solidFill>
            </a:endParaRPr>
          </a:p>
          <a:p>
            <a:r>
              <a:rPr lang="en-US" altLang="zh-CN" dirty="0">
                <a:solidFill>
                  <a:srgbClr val="FF0000"/>
                </a:solidFill>
              </a:rPr>
              <a:t>20141219</a:t>
            </a:r>
          </a:p>
          <a:p>
            <a:endParaRPr lang="en-US" altLang="zh-CN" dirty="0"/>
          </a:p>
          <a:p>
            <a:endParaRPr lang="en-US" altLang="zh-CN" dirty="0"/>
          </a:p>
          <a:p>
            <a:endParaRPr lang="en-US" altLang="zh-CN" dirty="0"/>
          </a:p>
          <a:p>
            <a:pPr marL="0" indent="0">
              <a:buNone/>
            </a:pPr>
            <a:endParaRPr lang="en-US" altLang="zh-CN" dirty="0"/>
          </a:p>
          <a:p>
            <a:endParaRPr lang="zh-CN" altLang="en-US" dirty="0"/>
          </a:p>
        </p:txBody>
      </p:sp>
      <p:pic>
        <p:nvPicPr>
          <p:cNvPr id="4" name="Picture 3">
            <a:extLst>
              <a:ext uri="{FF2B5EF4-FFF2-40B4-BE49-F238E27FC236}">
                <a16:creationId xmlns:a16="http://schemas.microsoft.com/office/drawing/2014/main" xmlns="" id="{BD9F9DAA-E0B0-429C-8B0A-1350616398B9}"/>
              </a:ext>
            </a:extLst>
          </p:cNvPr>
          <p:cNvPicPr>
            <a:picLocks noChangeAspect="1"/>
          </p:cNvPicPr>
          <p:nvPr/>
        </p:nvPicPr>
        <p:blipFill>
          <a:blip r:embed="rId3"/>
          <a:stretch>
            <a:fillRect/>
          </a:stretch>
        </p:blipFill>
        <p:spPr>
          <a:xfrm>
            <a:off x="2589212" y="4206651"/>
            <a:ext cx="8915400" cy="1456097"/>
          </a:xfrm>
          <a:prstGeom prst="rect">
            <a:avLst/>
          </a:prstGeom>
        </p:spPr>
      </p:pic>
      <p:pic>
        <p:nvPicPr>
          <p:cNvPr id="5" name="Picture 4">
            <a:extLst>
              <a:ext uri="{FF2B5EF4-FFF2-40B4-BE49-F238E27FC236}">
                <a16:creationId xmlns:a16="http://schemas.microsoft.com/office/drawing/2014/main" xmlns="" id="{872B3F5A-ED9A-4D0C-B782-E937DE6D3604}"/>
              </a:ext>
            </a:extLst>
          </p:cNvPr>
          <p:cNvPicPr>
            <a:picLocks noChangeAspect="1"/>
          </p:cNvPicPr>
          <p:nvPr/>
        </p:nvPicPr>
        <p:blipFill>
          <a:blip r:embed="rId4"/>
          <a:stretch>
            <a:fillRect/>
          </a:stretch>
        </p:blipFill>
        <p:spPr>
          <a:xfrm>
            <a:off x="2589212" y="1885126"/>
            <a:ext cx="8915400" cy="1880886"/>
          </a:xfrm>
          <a:prstGeom prst="rect">
            <a:avLst/>
          </a:prstGeom>
        </p:spPr>
      </p:pic>
    </p:spTree>
    <p:extLst>
      <p:ext uri="{BB962C8B-B14F-4D97-AF65-F5344CB8AC3E}">
        <p14:creationId xmlns:p14="http://schemas.microsoft.com/office/powerpoint/2010/main" val="2669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7A01DD-0A0A-4D35-8A9E-958390CEDBC4}"/>
              </a:ext>
            </a:extLst>
          </p:cNvPr>
          <p:cNvSpPr>
            <a:spLocks noGrp="1"/>
          </p:cNvSpPr>
          <p:nvPr>
            <p:ph type="title"/>
          </p:nvPr>
        </p:nvSpPr>
        <p:spPr>
          <a:xfrm>
            <a:off x="2592925" y="624110"/>
            <a:ext cx="8911687" cy="684185"/>
          </a:xfrm>
        </p:spPr>
        <p:txBody>
          <a:bodyPr/>
          <a:lstStyle/>
          <a:p>
            <a:r>
              <a:rPr lang="en-US" altLang="zh-CN" dirty="0"/>
              <a:t>Cookies </a:t>
            </a:r>
            <a:endParaRPr lang="zh-CN" altLang="en-US" dirty="0"/>
          </a:p>
        </p:txBody>
      </p:sp>
      <p:sp>
        <p:nvSpPr>
          <p:cNvPr id="3" name="Content Placeholder 2">
            <a:extLst>
              <a:ext uri="{FF2B5EF4-FFF2-40B4-BE49-F238E27FC236}">
                <a16:creationId xmlns:a16="http://schemas.microsoft.com/office/drawing/2014/main" xmlns="" id="{DBF8A55D-5E7F-4D57-8786-FA1C1622C03F}"/>
              </a:ext>
            </a:extLst>
          </p:cNvPr>
          <p:cNvSpPr>
            <a:spLocks noGrp="1"/>
          </p:cNvSpPr>
          <p:nvPr>
            <p:ph idx="1"/>
          </p:nvPr>
        </p:nvSpPr>
        <p:spPr/>
        <p:txBody>
          <a:bodyPr/>
          <a:lstStyle/>
          <a:p>
            <a:endParaRPr lang="zh-CN" altLang="en-US" dirty="0"/>
          </a:p>
        </p:txBody>
      </p:sp>
      <p:pic>
        <p:nvPicPr>
          <p:cNvPr id="4" name="Picture 3">
            <a:extLst>
              <a:ext uri="{FF2B5EF4-FFF2-40B4-BE49-F238E27FC236}">
                <a16:creationId xmlns:a16="http://schemas.microsoft.com/office/drawing/2014/main" xmlns="" id="{F806C595-CD86-4FFC-8D15-DE49DA110182}"/>
              </a:ext>
            </a:extLst>
          </p:cNvPr>
          <p:cNvPicPr>
            <a:picLocks noChangeAspect="1"/>
          </p:cNvPicPr>
          <p:nvPr/>
        </p:nvPicPr>
        <p:blipFill>
          <a:blip r:embed="rId3"/>
          <a:stretch>
            <a:fillRect/>
          </a:stretch>
        </p:blipFill>
        <p:spPr>
          <a:xfrm>
            <a:off x="2589210" y="1271639"/>
            <a:ext cx="9093913" cy="1617785"/>
          </a:xfrm>
          <a:prstGeom prst="rect">
            <a:avLst/>
          </a:prstGeom>
        </p:spPr>
      </p:pic>
      <p:pic>
        <p:nvPicPr>
          <p:cNvPr id="5" name="Picture 4">
            <a:extLst>
              <a:ext uri="{FF2B5EF4-FFF2-40B4-BE49-F238E27FC236}">
                <a16:creationId xmlns:a16="http://schemas.microsoft.com/office/drawing/2014/main" xmlns="" id="{F5889C79-15DA-47C1-899E-36F4DF9503F4}"/>
              </a:ext>
            </a:extLst>
          </p:cNvPr>
          <p:cNvPicPr>
            <a:picLocks noChangeAspect="1"/>
          </p:cNvPicPr>
          <p:nvPr/>
        </p:nvPicPr>
        <p:blipFill>
          <a:blip r:embed="rId4"/>
          <a:stretch>
            <a:fillRect/>
          </a:stretch>
        </p:blipFill>
        <p:spPr>
          <a:xfrm>
            <a:off x="2660560" y="2968836"/>
            <a:ext cx="8933307" cy="2107150"/>
          </a:xfrm>
          <a:prstGeom prst="rect">
            <a:avLst/>
          </a:prstGeom>
        </p:spPr>
      </p:pic>
      <p:cxnSp>
        <p:nvCxnSpPr>
          <p:cNvPr id="9" name="Straight Connector 8">
            <a:extLst>
              <a:ext uri="{FF2B5EF4-FFF2-40B4-BE49-F238E27FC236}">
                <a16:creationId xmlns:a16="http://schemas.microsoft.com/office/drawing/2014/main" xmlns="" id="{8EC969E4-5B74-4FD2-898C-AB75CAB7DCF4}"/>
              </a:ext>
            </a:extLst>
          </p:cNvPr>
          <p:cNvCxnSpPr/>
          <p:nvPr/>
        </p:nvCxnSpPr>
        <p:spPr>
          <a:xfrm>
            <a:off x="6706867" y="1586184"/>
            <a:ext cx="2053883"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92FC24DC-73D7-4A36-ACEA-48251DCE782B}"/>
              </a:ext>
            </a:extLst>
          </p:cNvPr>
          <p:cNvCxnSpPr>
            <a:cxnSpLocks/>
          </p:cNvCxnSpPr>
          <p:nvPr/>
        </p:nvCxnSpPr>
        <p:spPr>
          <a:xfrm>
            <a:off x="3468954" y="3780642"/>
            <a:ext cx="5291796"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pic>
        <p:nvPicPr>
          <p:cNvPr id="10242" name="Picture 2" descr="Google Cookies">
            <a:extLst>
              <a:ext uri="{FF2B5EF4-FFF2-40B4-BE49-F238E27FC236}">
                <a16:creationId xmlns:a16="http://schemas.microsoft.com/office/drawing/2014/main" xmlns="" id="{D0490A33-1B92-4291-9AA3-DAFAAED547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2628" y="4863444"/>
            <a:ext cx="3267075" cy="1695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679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2"/>
                                        </p:tgtEl>
                                        <p:attrNameLst>
                                          <p:attrName>style.visibility</p:attrName>
                                        </p:attrNameLst>
                                      </p:cBhvr>
                                      <p:to>
                                        <p:strVal val="visible"/>
                                      </p:to>
                                    </p:set>
                                    <p:anim calcmode="lin" valueType="num">
                                      <p:cBhvr additive="base">
                                        <p:cTn id="31" dur="500" fill="hold"/>
                                        <p:tgtEl>
                                          <p:spTgt spid="10242"/>
                                        </p:tgtEl>
                                        <p:attrNameLst>
                                          <p:attrName>ppt_x</p:attrName>
                                        </p:attrNameLst>
                                      </p:cBhvr>
                                      <p:tavLst>
                                        <p:tav tm="0">
                                          <p:val>
                                            <p:strVal val="#ppt_x"/>
                                          </p:val>
                                        </p:tav>
                                        <p:tav tm="100000">
                                          <p:val>
                                            <p:strVal val="#ppt_x"/>
                                          </p:val>
                                        </p:tav>
                                      </p:tavLst>
                                    </p:anim>
                                    <p:anim calcmode="lin" valueType="num">
                                      <p:cBhvr additive="base">
                                        <p:cTn id="32"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978137-0AA4-4A2E-A1CA-B6A613509568}"/>
              </a:ext>
            </a:extLst>
          </p:cNvPr>
          <p:cNvSpPr>
            <a:spLocks noGrp="1"/>
          </p:cNvSpPr>
          <p:nvPr>
            <p:ph type="title"/>
          </p:nvPr>
        </p:nvSpPr>
        <p:spPr/>
        <p:txBody>
          <a:bodyPr>
            <a:normAutofit/>
          </a:bodyPr>
          <a:lstStyle/>
          <a:p>
            <a:r>
              <a:rPr lang="en-US" altLang="zh-CN" dirty="0"/>
              <a:t>Collect information in the following ways </a:t>
            </a:r>
            <a:endParaRPr lang="zh-CN" altLang="en-US" dirty="0"/>
          </a:p>
        </p:txBody>
      </p:sp>
      <p:sp>
        <p:nvSpPr>
          <p:cNvPr id="3" name="Content Placeholder 2">
            <a:extLst>
              <a:ext uri="{FF2B5EF4-FFF2-40B4-BE49-F238E27FC236}">
                <a16:creationId xmlns:a16="http://schemas.microsoft.com/office/drawing/2014/main" xmlns="" id="{F1DD121C-9046-43F3-A48A-C4C0286D335A}"/>
              </a:ext>
            </a:extLst>
          </p:cNvPr>
          <p:cNvSpPr>
            <a:spLocks noGrp="1"/>
          </p:cNvSpPr>
          <p:nvPr>
            <p:ph idx="1"/>
          </p:nvPr>
        </p:nvSpPr>
        <p:spPr/>
        <p:txBody>
          <a:bodyPr>
            <a:normAutofit/>
          </a:bodyPr>
          <a:lstStyle/>
          <a:p>
            <a:r>
              <a:rPr lang="en-US" altLang="zh-CN" sz="2400" b="1" dirty="0"/>
              <a:t>Information you give us. </a:t>
            </a:r>
            <a:r>
              <a:rPr lang="en-US" altLang="zh-CN" sz="2400" dirty="0"/>
              <a:t>For example, </a:t>
            </a:r>
            <a:r>
              <a:rPr lang="en-US" altLang="zh-CN" sz="2400" b="1" dirty="0">
                <a:solidFill>
                  <a:srgbClr val="FF0000"/>
                </a:solidFill>
              </a:rPr>
              <a:t>many of our services</a:t>
            </a:r>
            <a:r>
              <a:rPr lang="en-US" altLang="zh-CN" sz="2400" dirty="0"/>
              <a:t> require you to sign up for a Google Account. When you do, we’ll ask for personal information, like your </a:t>
            </a:r>
            <a:r>
              <a:rPr lang="en-US" altLang="zh-CN" sz="2400" b="1" dirty="0">
                <a:solidFill>
                  <a:srgbClr val="FF0000"/>
                </a:solidFill>
              </a:rPr>
              <a:t>name, email address, telephone number or credit card </a:t>
            </a:r>
            <a:r>
              <a:rPr lang="en-US" altLang="zh-CN" sz="2400" dirty="0"/>
              <a:t>to store with your account. </a:t>
            </a:r>
          </a:p>
          <a:p>
            <a:r>
              <a:rPr lang="en-US" altLang="zh-CN" sz="2400" dirty="0"/>
              <a:t>If you want to take full advantage of the sharing features we offer, we might also ask you to create a publicly visible Google Profile, which may include your name and photo. </a:t>
            </a:r>
            <a:endParaRPr lang="zh-CN" altLang="en-US" sz="2400" dirty="0"/>
          </a:p>
        </p:txBody>
      </p:sp>
    </p:spTree>
    <p:extLst>
      <p:ext uri="{BB962C8B-B14F-4D97-AF65-F5344CB8AC3E}">
        <p14:creationId xmlns:p14="http://schemas.microsoft.com/office/powerpoint/2010/main" val="31208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D39278-B65D-4C35-A3CF-F84F9FB4A9D7}"/>
              </a:ext>
            </a:extLst>
          </p:cNvPr>
          <p:cNvSpPr>
            <a:spLocks noGrp="1"/>
          </p:cNvSpPr>
          <p:nvPr>
            <p:ph type="title"/>
          </p:nvPr>
        </p:nvSpPr>
        <p:spPr>
          <a:xfrm>
            <a:off x="2589212" y="1498753"/>
            <a:ext cx="8911687" cy="634847"/>
          </a:xfrm>
        </p:spPr>
        <p:txBody>
          <a:bodyPr>
            <a:normAutofit fontScale="90000"/>
          </a:bodyPr>
          <a:lstStyle/>
          <a:p>
            <a:r>
              <a:rPr lang="en-US" altLang="zh-CN" dirty="0"/>
              <a:t>From the use of Google’s services </a:t>
            </a:r>
            <a:endParaRPr lang="zh-CN" altLang="en-US" dirty="0"/>
          </a:p>
        </p:txBody>
      </p:sp>
      <p:sp>
        <p:nvSpPr>
          <p:cNvPr id="3" name="Content Placeholder 2">
            <a:extLst>
              <a:ext uri="{FF2B5EF4-FFF2-40B4-BE49-F238E27FC236}">
                <a16:creationId xmlns:a16="http://schemas.microsoft.com/office/drawing/2014/main" xmlns="" id="{1CEB4076-31E8-4383-9DC9-A6748C83A064}"/>
              </a:ext>
            </a:extLst>
          </p:cNvPr>
          <p:cNvSpPr>
            <a:spLocks noGrp="1"/>
          </p:cNvSpPr>
          <p:nvPr>
            <p:ph idx="1"/>
          </p:nvPr>
        </p:nvSpPr>
        <p:spPr/>
        <p:txBody>
          <a:bodyPr>
            <a:normAutofit/>
          </a:bodyPr>
          <a:lstStyle/>
          <a:p>
            <a:r>
              <a:rPr lang="en-US" altLang="zh-CN" sz="2400" dirty="0"/>
              <a:t>We </a:t>
            </a:r>
            <a:r>
              <a:rPr lang="en-US" altLang="zh-CN" sz="2400" b="1" dirty="0"/>
              <a:t>collect information </a:t>
            </a:r>
            <a:r>
              <a:rPr lang="en-US" altLang="zh-CN" sz="2400" dirty="0"/>
              <a:t>about the </a:t>
            </a:r>
            <a:r>
              <a:rPr lang="en-US" altLang="zh-CN" sz="2400" b="1" dirty="0">
                <a:solidFill>
                  <a:srgbClr val="FF0000"/>
                </a:solidFill>
              </a:rPr>
              <a:t>services</a:t>
            </a:r>
            <a:r>
              <a:rPr lang="en-US" altLang="zh-CN" sz="2400" dirty="0">
                <a:solidFill>
                  <a:srgbClr val="FF0000"/>
                </a:solidFill>
              </a:rPr>
              <a:t> </a:t>
            </a:r>
            <a:r>
              <a:rPr lang="en-US" altLang="zh-CN" sz="2400" dirty="0"/>
              <a:t>that you use and how you use them, like when you watch a video on YouTube, visit a website that uses our advertising services, or </a:t>
            </a:r>
            <a:r>
              <a:rPr lang="en-US" altLang="zh-CN" sz="2400" b="1" dirty="0"/>
              <a:t>view and interact with our ads </a:t>
            </a:r>
            <a:r>
              <a:rPr lang="en-US" altLang="zh-CN" sz="2400" dirty="0"/>
              <a:t>and content. </a:t>
            </a:r>
            <a:endParaRPr lang="zh-CN" altLang="en-US" sz="2400" dirty="0"/>
          </a:p>
        </p:txBody>
      </p:sp>
    </p:spTree>
    <p:extLst>
      <p:ext uri="{BB962C8B-B14F-4D97-AF65-F5344CB8AC3E}">
        <p14:creationId xmlns:p14="http://schemas.microsoft.com/office/powerpoint/2010/main" val="2464350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5677</TotalTime>
  <Words>820</Words>
  <Application>Microsoft Office PowerPoint</Application>
  <PresentationFormat>Widescreen</PresentationFormat>
  <Paragraphs>81</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Century Gothic</vt:lpstr>
      <vt:lpstr>等线</vt:lpstr>
      <vt:lpstr>Wingdings 3</vt:lpstr>
      <vt:lpstr>幼圆</vt:lpstr>
      <vt:lpstr>Wisp</vt:lpstr>
      <vt:lpstr>Google Privacy Policy</vt:lpstr>
      <vt:lpstr>Overview</vt:lpstr>
      <vt:lpstr>New privacy policy since March 1, 2012</vt:lpstr>
      <vt:lpstr>Information collected</vt:lpstr>
      <vt:lpstr>Device Information</vt:lpstr>
      <vt:lpstr>Device Information</vt:lpstr>
      <vt:lpstr>Cookies </vt:lpstr>
      <vt:lpstr>Collect information in the following ways </vt:lpstr>
      <vt:lpstr>From the use of Google’s services </vt:lpstr>
      <vt:lpstr>How Google uses information it collects</vt:lpstr>
      <vt:lpstr>20120301</vt:lpstr>
      <vt:lpstr>PowerPoint Presentation</vt:lpstr>
      <vt:lpstr>PowerPoint Presentation</vt:lpstr>
      <vt:lpstr>DoubleClick update</vt:lpstr>
      <vt:lpstr>Example</vt:lpstr>
      <vt:lpstr>Not opt-in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Google privacy policy</dc:title>
  <dc:creator>Xiaoying Tao</dc:creator>
  <cp:lastModifiedBy>Jody Blanke</cp:lastModifiedBy>
  <cp:revision>30</cp:revision>
  <cp:lastPrinted>2017-07-05T22:26:50Z</cp:lastPrinted>
  <dcterms:created xsi:type="dcterms:W3CDTF">2017-07-01T17:51:15Z</dcterms:created>
  <dcterms:modified xsi:type="dcterms:W3CDTF">2017-07-05T22:27:05Z</dcterms:modified>
</cp:coreProperties>
</file>