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65" r:id="rId3"/>
    <p:sldId id="262" r:id="rId4"/>
    <p:sldId id="263" r:id="rId5"/>
    <p:sldId id="264" r:id="rId6"/>
    <p:sldId id="257" r:id="rId7"/>
    <p:sldId id="266" r:id="rId8"/>
    <p:sldId id="267" r:id="rId9"/>
    <p:sldId id="268" r:id="rId10"/>
    <p:sldId id="259" r:id="rId11"/>
    <p:sldId id="269" r:id="rId12"/>
    <p:sldId id="270" r:id="rId13"/>
    <p:sldId id="271" r:id="rId14"/>
    <p:sldId id="260" r:id="rId15"/>
    <p:sldId id="26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Apple Privacy Policy</a:t>
            </a:r>
            <a:br>
              <a:rPr lang="en-US" dirty="0" smtClean="0"/>
            </a:br>
            <a:r>
              <a:rPr lang="en-US" dirty="0" smtClean="0"/>
              <a:t>As of: 12 September 2016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Cassian Nunez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21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to Third Parties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34" y="863600"/>
            <a:ext cx="7160821" cy="5121275"/>
          </a:xfrm>
        </p:spPr>
      </p:pic>
    </p:spTree>
    <p:extLst>
      <p:ext uri="{BB962C8B-B14F-4D97-AF65-F5344CB8AC3E}">
        <p14:creationId xmlns:p14="http://schemas.microsoft.com/office/powerpoint/2010/main" val="18272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Children and Education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923" y="863600"/>
            <a:ext cx="7076830" cy="5121275"/>
          </a:xfrm>
        </p:spPr>
      </p:pic>
    </p:spTree>
    <p:extLst>
      <p:ext uri="{BB962C8B-B14F-4D97-AF65-F5344CB8AC3E}">
        <p14:creationId xmlns:p14="http://schemas.microsoft.com/office/powerpoint/2010/main" val="94093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Third-Party Sites and Services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521940"/>
            <a:ext cx="7315200" cy="3804595"/>
          </a:xfrm>
        </p:spPr>
      </p:pic>
    </p:spTree>
    <p:extLst>
      <p:ext uri="{BB962C8B-B14F-4D97-AF65-F5344CB8AC3E}">
        <p14:creationId xmlns:p14="http://schemas.microsoft.com/office/powerpoint/2010/main" val="32393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Users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686104"/>
            <a:ext cx="7315200" cy="3476267"/>
          </a:xfrm>
        </p:spPr>
      </p:pic>
    </p:spTree>
    <p:extLst>
      <p:ext uri="{BB962C8B-B14F-4D97-AF65-F5344CB8AC3E}">
        <p14:creationId xmlns:p14="http://schemas.microsoft.com/office/powerpoint/2010/main" val="202972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Based Services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734709"/>
            <a:ext cx="7315200" cy="3379056"/>
          </a:xfrm>
        </p:spPr>
      </p:pic>
    </p:spTree>
    <p:extLst>
      <p:ext uri="{BB962C8B-B14F-4D97-AF65-F5344CB8AC3E}">
        <p14:creationId xmlns:p14="http://schemas.microsoft.com/office/powerpoint/2010/main" val="202887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 to Privacy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make sure your personal information is secure, we communicate our privacy and security guidelines to Apple employees and strictly enforce privacy safeguards within the </a:t>
            </a:r>
            <a:r>
              <a:rPr lang="en-US" dirty="0" smtClean="0"/>
              <a:t>company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Apple’s commitment to privacy summed up in a sentence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91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and use of personal information </a:t>
            </a:r>
          </a:p>
          <a:p>
            <a:r>
              <a:rPr lang="en-US" dirty="0" smtClean="0"/>
              <a:t>Collection and use of non personal information </a:t>
            </a:r>
          </a:p>
          <a:p>
            <a:r>
              <a:rPr lang="en-US" dirty="0" smtClean="0"/>
              <a:t>Cookies and other Technology </a:t>
            </a:r>
          </a:p>
          <a:p>
            <a:r>
              <a:rPr lang="en-US" dirty="0" smtClean="0"/>
              <a:t>Disclosure to third parties </a:t>
            </a:r>
          </a:p>
          <a:p>
            <a:r>
              <a:rPr lang="en-US" dirty="0" smtClean="0"/>
              <a:t>Children and Education</a:t>
            </a:r>
          </a:p>
          <a:p>
            <a:r>
              <a:rPr lang="en-US" dirty="0" smtClean="0"/>
              <a:t>Third-Party Sites and Services </a:t>
            </a:r>
          </a:p>
          <a:p>
            <a:r>
              <a:rPr lang="en-US" dirty="0" smtClean="0"/>
              <a:t>International Users </a:t>
            </a:r>
          </a:p>
          <a:p>
            <a:r>
              <a:rPr lang="en-US" dirty="0" smtClean="0"/>
              <a:t>Location based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9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 and use of personal information </a:t>
            </a:r>
          </a:p>
          <a:p>
            <a:r>
              <a:rPr lang="en-US" dirty="0" smtClean="0"/>
              <a:t>Collection and use of non personal information </a:t>
            </a:r>
          </a:p>
          <a:p>
            <a:r>
              <a:rPr lang="en-US" dirty="0" smtClean="0"/>
              <a:t>Cookies and other Technology </a:t>
            </a:r>
          </a:p>
          <a:p>
            <a:r>
              <a:rPr lang="en-US" dirty="0" smtClean="0"/>
              <a:t>Disclosure to third parties </a:t>
            </a:r>
          </a:p>
          <a:p>
            <a:r>
              <a:rPr lang="en-US" dirty="0" smtClean="0"/>
              <a:t>Children and Education</a:t>
            </a:r>
          </a:p>
          <a:p>
            <a:r>
              <a:rPr lang="en-US" dirty="0" smtClean="0"/>
              <a:t>Third-Party Sites and Services </a:t>
            </a:r>
          </a:p>
          <a:p>
            <a:r>
              <a:rPr lang="en-US" dirty="0" smtClean="0"/>
              <a:t>International Users </a:t>
            </a:r>
          </a:p>
          <a:p>
            <a:r>
              <a:rPr lang="en-US" dirty="0" smtClean="0"/>
              <a:t>Location based services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5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and Use of Personal Information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217322"/>
            <a:ext cx="7315200" cy="2413831"/>
          </a:xfrm>
        </p:spPr>
      </p:pic>
    </p:spTree>
    <p:extLst>
      <p:ext uri="{BB962C8B-B14F-4D97-AF65-F5344CB8AC3E}">
        <p14:creationId xmlns:p14="http://schemas.microsoft.com/office/powerpoint/2010/main" val="127914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of Personal Information 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530946"/>
            <a:ext cx="7315200" cy="4561096"/>
          </a:xfrm>
        </p:spPr>
      </p:pic>
    </p:spTree>
    <p:extLst>
      <p:ext uri="{BB962C8B-B14F-4D97-AF65-F5344CB8AC3E}">
        <p14:creationId xmlns:p14="http://schemas.microsoft.com/office/powerpoint/2010/main" val="33377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Personal Information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998045"/>
            <a:ext cx="7315200" cy="4852385"/>
          </a:xfrm>
        </p:spPr>
      </p:pic>
    </p:spTree>
    <p:extLst>
      <p:ext uri="{BB962C8B-B14F-4D97-AF65-F5344CB8AC3E}">
        <p14:creationId xmlns:p14="http://schemas.microsoft.com/office/powerpoint/2010/main" val="77001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and Use of Non- Personal Information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89" y="863600"/>
            <a:ext cx="6825497" cy="5121275"/>
          </a:xfrm>
        </p:spPr>
      </p:pic>
    </p:spTree>
    <p:extLst>
      <p:ext uri="{BB962C8B-B14F-4D97-AF65-F5344CB8AC3E}">
        <p14:creationId xmlns:p14="http://schemas.microsoft.com/office/powerpoint/2010/main" val="58375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other Technologies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391740"/>
            <a:ext cx="7315200" cy="4064994"/>
          </a:xfrm>
        </p:spPr>
      </p:pic>
    </p:spTree>
    <p:extLst>
      <p:ext uri="{BB962C8B-B14F-4D97-AF65-F5344CB8AC3E}">
        <p14:creationId xmlns:p14="http://schemas.microsoft.com/office/powerpoint/2010/main" val="168208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other Technologies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78" y="863600"/>
            <a:ext cx="6635319" cy="5121275"/>
          </a:xfrm>
        </p:spPr>
      </p:pic>
    </p:spTree>
    <p:extLst>
      <p:ext uri="{BB962C8B-B14F-4D97-AF65-F5344CB8AC3E}">
        <p14:creationId xmlns:p14="http://schemas.microsoft.com/office/powerpoint/2010/main" val="126348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Cookies and other Technologies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437619"/>
            <a:ext cx="7315200" cy="1973237"/>
          </a:xfrm>
        </p:spPr>
      </p:pic>
    </p:spTree>
    <p:extLst>
      <p:ext uri="{BB962C8B-B14F-4D97-AF65-F5344CB8AC3E}">
        <p14:creationId xmlns:p14="http://schemas.microsoft.com/office/powerpoint/2010/main" val="63043324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248</TotalTime>
  <Words>159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 2</vt:lpstr>
      <vt:lpstr>Frame</vt:lpstr>
      <vt:lpstr>   Apple Privacy Policy As of: 12 September 2016  </vt:lpstr>
      <vt:lpstr>Agenda </vt:lpstr>
      <vt:lpstr>Collection and Use of Personal Information </vt:lpstr>
      <vt:lpstr>Collection of Personal Information  Examples</vt:lpstr>
      <vt:lpstr>Use of Personal Information  </vt:lpstr>
      <vt:lpstr>Collection and Use of Non- Personal Information </vt:lpstr>
      <vt:lpstr>Cookies and other Technologies </vt:lpstr>
      <vt:lpstr>Cookies and other Technologies </vt:lpstr>
      <vt:lpstr>Cookies and other Technologies </vt:lpstr>
      <vt:lpstr>Disclosure to Third Parties </vt:lpstr>
      <vt:lpstr>Children and Education </vt:lpstr>
      <vt:lpstr>Third-Party Sites and Services </vt:lpstr>
      <vt:lpstr>International Users </vt:lpstr>
      <vt:lpstr>Location Based Services </vt:lpstr>
      <vt:lpstr>Commitment to Privacy </vt:lpstr>
      <vt:lpstr>Summary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 Privacy Policy</dc:title>
  <dc:creator>cassian nunez</dc:creator>
  <cp:lastModifiedBy>Jody Blanke</cp:lastModifiedBy>
  <cp:revision>8</cp:revision>
  <dcterms:created xsi:type="dcterms:W3CDTF">2017-07-05T16:02:20Z</dcterms:created>
  <dcterms:modified xsi:type="dcterms:W3CDTF">2017-07-05T22:29:12Z</dcterms:modified>
</cp:coreProperties>
</file>