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9" r:id="rId6"/>
    <p:sldId id="261" r:id="rId7"/>
    <p:sldId id="262" r:id="rId8"/>
    <p:sldId id="264" r:id="rId9"/>
    <p:sldId id="265" r:id="rId10"/>
    <p:sldId id="271" r:id="rId11"/>
    <p:sldId id="266" r:id="rId12"/>
    <p:sldId id="267" r:id="rId13"/>
    <p:sldId id="268" r:id="rId14"/>
    <p:sldId id="263" r:id="rId15"/>
    <p:sldId id="272"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snapToGrid="0">
      <p:cViewPr varScale="1">
        <p:scale>
          <a:sx n="100" d="100"/>
          <a:sy n="100" d="100"/>
        </p:scale>
        <p:origin x="7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56C7D-6768-410A-803F-4E1D3135336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7810286-3E8C-4634-8907-BC635D243683}">
      <dgm:prSet/>
      <dgm:spPr/>
      <dgm:t>
        <a:bodyPr/>
        <a:lstStyle/>
        <a:p>
          <a:r>
            <a:rPr lang="en-US" b="1" dirty="0"/>
            <a:t>Name</a:t>
          </a:r>
        </a:p>
      </dgm:t>
    </dgm:pt>
    <dgm:pt modelId="{B7B789AB-1A7B-4388-B306-4241786398B9}" type="parTrans" cxnId="{4D48E1F3-8D46-436B-8BF5-2CFB0EA221D0}">
      <dgm:prSet/>
      <dgm:spPr/>
      <dgm:t>
        <a:bodyPr/>
        <a:lstStyle/>
        <a:p>
          <a:endParaRPr lang="en-US" b="1"/>
        </a:p>
      </dgm:t>
    </dgm:pt>
    <dgm:pt modelId="{50742E74-B523-4803-A240-96B0C7E64772}" type="sibTrans" cxnId="{4D48E1F3-8D46-436B-8BF5-2CFB0EA221D0}">
      <dgm:prSet/>
      <dgm:spPr/>
      <dgm:t>
        <a:bodyPr/>
        <a:lstStyle/>
        <a:p>
          <a:endParaRPr lang="en-US" b="1"/>
        </a:p>
      </dgm:t>
    </dgm:pt>
    <dgm:pt modelId="{73764B69-E296-4911-8AAE-EE552B25E0DA}">
      <dgm:prSet/>
      <dgm:spPr/>
      <dgm:t>
        <a:bodyPr/>
        <a:lstStyle/>
        <a:p>
          <a:r>
            <a:rPr lang="en-US" b="1"/>
            <a:t>Address</a:t>
          </a:r>
        </a:p>
      </dgm:t>
    </dgm:pt>
    <dgm:pt modelId="{2DA5ABCA-3E50-4FDA-AEC3-F31D335CB422}" type="parTrans" cxnId="{F6802A3D-F9DD-492D-AD59-B2E73B6C6038}">
      <dgm:prSet/>
      <dgm:spPr/>
      <dgm:t>
        <a:bodyPr/>
        <a:lstStyle/>
        <a:p>
          <a:endParaRPr lang="en-US" b="1"/>
        </a:p>
      </dgm:t>
    </dgm:pt>
    <dgm:pt modelId="{5D453285-AB3E-4744-B77C-973185DBBB53}" type="sibTrans" cxnId="{F6802A3D-F9DD-492D-AD59-B2E73B6C6038}">
      <dgm:prSet/>
      <dgm:spPr/>
      <dgm:t>
        <a:bodyPr/>
        <a:lstStyle/>
        <a:p>
          <a:endParaRPr lang="en-US" b="1"/>
        </a:p>
      </dgm:t>
    </dgm:pt>
    <dgm:pt modelId="{6C7F6481-ED24-4565-B505-CC03279C946E}">
      <dgm:prSet/>
      <dgm:spPr/>
      <dgm:t>
        <a:bodyPr/>
        <a:lstStyle/>
        <a:p>
          <a:r>
            <a:rPr lang="en-US" b="1" dirty="0"/>
            <a:t>Phone number</a:t>
          </a:r>
        </a:p>
      </dgm:t>
    </dgm:pt>
    <dgm:pt modelId="{0E7E2135-A101-48A4-B10D-ED5B13295F3F}" type="parTrans" cxnId="{20BD3DED-0F98-43F8-8956-BA500B512E59}">
      <dgm:prSet/>
      <dgm:spPr/>
      <dgm:t>
        <a:bodyPr/>
        <a:lstStyle/>
        <a:p>
          <a:endParaRPr lang="en-US" b="1"/>
        </a:p>
      </dgm:t>
    </dgm:pt>
    <dgm:pt modelId="{D488B36F-C36A-4706-B1F7-ED83F2A8B211}" type="sibTrans" cxnId="{20BD3DED-0F98-43F8-8956-BA500B512E59}">
      <dgm:prSet/>
      <dgm:spPr/>
      <dgm:t>
        <a:bodyPr/>
        <a:lstStyle/>
        <a:p>
          <a:endParaRPr lang="en-US" b="1"/>
        </a:p>
      </dgm:t>
    </dgm:pt>
    <dgm:pt modelId="{1FA8F340-0512-4A23-9382-7E2C5713532F}">
      <dgm:prSet/>
      <dgm:spPr/>
      <dgm:t>
        <a:bodyPr/>
        <a:lstStyle/>
        <a:p>
          <a:r>
            <a:rPr lang="en-US" b="1" dirty="0"/>
            <a:t>Credit card info</a:t>
          </a:r>
        </a:p>
      </dgm:t>
    </dgm:pt>
    <dgm:pt modelId="{A88495FD-A893-46B5-91B4-A2154DFD869C}" type="parTrans" cxnId="{D475990D-1C05-450E-B1A5-D79F7352B656}">
      <dgm:prSet/>
      <dgm:spPr/>
      <dgm:t>
        <a:bodyPr/>
        <a:lstStyle/>
        <a:p>
          <a:endParaRPr lang="en-US" b="1"/>
        </a:p>
      </dgm:t>
    </dgm:pt>
    <dgm:pt modelId="{E7AC75AB-C0CB-4D9C-82B8-B5D7B50FDE8E}" type="sibTrans" cxnId="{D475990D-1C05-450E-B1A5-D79F7352B656}">
      <dgm:prSet/>
      <dgm:spPr/>
      <dgm:t>
        <a:bodyPr/>
        <a:lstStyle/>
        <a:p>
          <a:endParaRPr lang="en-US" b="1"/>
        </a:p>
      </dgm:t>
    </dgm:pt>
    <dgm:pt modelId="{F378398A-FD0E-4251-8A30-28F067296DDA}">
      <dgm:prSet/>
      <dgm:spPr/>
      <dgm:t>
        <a:bodyPr/>
        <a:lstStyle/>
        <a:p>
          <a:r>
            <a:rPr lang="en-US" b="1" dirty="0"/>
            <a:t>Email address</a:t>
          </a:r>
        </a:p>
      </dgm:t>
    </dgm:pt>
    <dgm:pt modelId="{5CE85AEE-3999-48EE-B920-6D21FC7EB43B}" type="parTrans" cxnId="{808BC457-B980-4134-B259-1BB29FD09308}">
      <dgm:prSet/>
      <dgm:spPr/>
      <dgm:t>
        <a:bodyPr/>
        <a:lstStyle/>
        <a:p>
          <a:endParaRPr lang="en-US" b="1"/>
        </a:p>
      </dgm:t>
    </dgm:pt>
    <dgm:pt modelId="{73F5FC4C-9FEE-4B7C-89DD-63224FA22B75}" type="sibTrans" cxnId="{808BC457-B980-4134-B259-1BB29FD09308}">
      <dgm:prSet/>
      <dgm:spPr/>
      <dgm:t>
        <a:bodyPr/>
        <a:lstStyle/>
        <a:p>
          <a:endParaRPr lang="en-US" b="1"/>
        </a:p>
      </dgm:t>
    </dgm:pt>
    <dgm:pt modelId="{AE1CF2C1-EFEE-42BC-9C4F-D2D96CA8D44E}">
      <dgm:prSet/>
      <dgm:spPr/>
      <dgm:t>
        <a:bodyPr/>
        <a:lstStyle/>
        <a:p>
          <a:r>
            <a:rPr lang="en-US" b="1" dirty="0"/>
            <a:t>Contact preferences</a:t>
          </a:r>
        </a:p>
      </dgm:t>
    </dgm:pt>
    <dgm:pt modelId="{D4D02899-AE08-4F52-BD4A-2436CDF6E466}" type="parTrans" cxnId="{D4E43788-3C63-4B42-AD4B-1B155B87D49C}">
      <dgm:prSet/>
      <dgm:spPr/>
      <dgm:t>
        <a:bodyPr/>
        <a:lstStyle/>
        <a:p>
          <a:endParaRPr lang="en-US" b="1"/>
        </a:p>
      </dgm:t>
    </dgm:pt>
    <dgm:pt modelId="{34221647-AEAF-4E20-92EC-146662B318F3}" type="sibTrans" cxnId="{D4E43788-3C63-4B42-AD4B-1B155B87D49C}">
      <dgm:prSet/>
      <dgm:spPr/>
      <dgm:t>
        <a:bodyPr/>
        <a:lstStyle/>
        <a:p>
          <a:endParaRPr lang="en-US" b="1"/>
        </a:p>
      </dgm:t>
    </dgm:pt>
    <dgm:pt modelId="{8A13089D-2790-4694-83DC-93507BA47906}" type="pres">
      <dgm:prSet presAssocID="{EBF56C7D-6768-410A-803F-4E1D31353362}" presName="composite" presStyleCnt="0">
        <dgm:presLayoutVars>
          <dgm:chMax val="5"/>
          <dgm:dir/>
          <dgm:animLvl val="ctr"/>
          <dgm:resizeHandles val="exact"/>
        </dgm:presLayoutVars>
      </dgm:prSet>
      <dgm:spPr/>
      <dgm:t>
        <a:bodyPr/>
        <a:lstStyle/>
        <a:p>
          <a:endParaRPr lang="en-US"/>
        </a:p>
      </dgm:t>
    </dgm:pt>
    <dgm:pt modelId="{7C68849C-ED3C-4573-9CC4-57C9138DECE2}" type="pres">
      <dgm:prSet presAssocID="{EBF56C7D-6768-410A-803F-4E1D31353362}" presName="cycle" presStyleCnt="0"/>
      <dgm:spPr/>
    </dgm:pt>
    <dgm:pt modelId="{88B561D8-AFD3-4F9F-A478-47D42DDD5D5B}" type="pres">
      <dgm:prSet presAssocID="{EBF56C7D-6768-410A-803F-4E1D31353362}" presName="centerShape" presStyleCnt="0"/>
      <dgm:spPr/>
    </dgm:pt>
    <dgm:pt modelId="{65B46F58-4099-483D-93BE-BC21FEFF7E04}" type="pres">
      <dgm:prSet presAssocID="{EBF56C7D-6768-410A-803F-4E1D31353362}" presName="connSite" presStyleLbl="node1" presStyleIdx="0" presStyleCnt="7"/>
      <dgm:spPr/>
    </dgm:pt>
    <dgm:pt modelId="{31E67149-DF8C-46AB-982C-232945E91532}" type="pres">
      <dgm:prSet presAssocID="{EBF56C7D-6768-410A-803F-4E1D31353362}" presName="visible" presStyleLbl="node1" presStyleIdx="0" presStyleCnt="7" custLinFactNeighborX="12831" custLinFactNeighborY="-63868"/>
      <dgm:spPr/>
    </dgm:pt>
    <dgm:pt modelId="{5247AE4A-A876-4A08-8660-FB6DF72AB0BB}" type="pres">
      <dgm:prSet presAssocID="{B7B789AB-1A7B-4388-B306-4241786398B9}" presName="Name25" presStyleLbl="parChTrans1D1" presStyleIdx="0" presStyleCnt="6"/>
      <dgm:spPr/>
      <dgm:t>
        <a:bodyPr/>
        <a:lstStyle/>
        <a:p>
          <a:endParaRPr lang="en-US"/>
        </a:p>
      </dgm:t>
    </dgm:pt>
    <dgm:pt modelId="{A0E855FE-FF81-4829-B7B9-24CE1D28E7ED}" type="pres">
      <dgm:prSet presAssocID="{F7810286-3E8C-4634-8907-BC635D243683}" presName="node" presStyleCnt="0"/>
      <dgm:spPr/>
    </dgm:pt>
    <dgm:pt modelId="{B81E6BDB-1BB2-4034-924D-9FFB84A091B3}" type="pres">
      <dgm:prSet presAssocID="{F7810286-3E8C-4634-8907-BC635D243683}" presName="parentNode" presStyleLbl="node1" presStyleIdx="1" presStyleCnt="7" custLinFactX="-100000" custLinFactNeighborX="-173869" custLinFactNeighborY="59816">
        <dgm:presLayoutVars>
          <dgm:chMax val="1"/>
          <dgm:bulletEnabled val="1"/>
        </dgm:presLayoutVars>
      </dgm:prSet>
      <dgm:spPr/>
      <dgm:t>
        <a:bodyPr/>
        <a:lstStyle/>
        <a:p>
          <a:endParaRPr lang="en-US"/>
        </a:p>
      </dgm:t>
    </dgm:pt>
    <dgm:pt modelId="{7761C240-2897-4FDF-813B-99B08E304C5D}" type="pres">
      <dgm:prSet presAssocID="{F7810286-3E8C-4634-8907-BC635D243683}" presName="childNode" presStyleLbl="revTx" presStyleIdx="0" presStyleCnt="0">
        <dgm:presLayoutVars>
          <dgm:bulletEnabled val="1"/>
        </dgm:presLayoutVars>
      </dgm:prSet>
      <dgm:spPr/>
    </dgm:pt>
    <dgm:pt modelId="{DD00CCCB-865D-43C5-9E9A-8DDF34FB368A}" type="pres">
      <dgm:prSet presAssocID="{2DA5ABCA-3E50-4FDA-AEC3-F31D335CB422}" presName="Name25" presStyleLbl="parChTrans1D1" presStyleIdx="1" presStyleCnt="6"/>
      <dgm:spPr/>
      <dgm:t>
        <a:bodyPr/>
        <a:lstStyle/>
        <a:p>
          <a:endParaRPr lang="en-US"/>
        </a:p>
      </dgm:t>
    </dgm:pt>
    <dgm:pt modelId="{AEBDBD53-C011-4D59-9D91-07F498273A21}" type="pres">
      <dgm:prSet presAssocID="{73764B69-E296-4911-8AAE-EE552B25E0DA}" presName="node" presStyleCnt="0"/>
      <dgm:spPr/>
    </dgm:pt>
    <dgm:pt modelId="{6E75BA53-D610-455D-9407-C9ACF4CDB366}" type="pres">
      <dgm:prSet presAssocID="{73764B69-E296-4911-8AAE-EE552B25E0DA}" presName="parentNode" presStyleLbl="node1" presStyleIdx="2" presStyleCnt="7" custLinFactX="-100000" custLinFactY="-4529" custLinFactNeighborX="-166550" custLinFactNeighborY="-100000">
        <dgm:presLayoutVars>
          <dgm:chMax val="1"/>
          <dgm:bulletEnabled val="1"/>
        </dgm:presLayoutVars>
      </dgm:prSet>
      <dgm:spPr/>
      <dgm:t>
        <a:bodyPr/>
        <a:lstStyle/>
        <a:p>
          <a:endParaRPr lang="en-US"/>
        </a:p>
      </dgm:t>
    </dgm:pt>
    <dgm:pt modelId="{1F87FDE1-7714-488F-B03D-448AA1C00CFD}" type="pres">
      <dgm:prSet presAssocID="{73764B69-E296-4911-8AAE-EE552B25E0DA}" presName="childNode" presStyleLbl="revTx" presStyleIdx="0" presStyleCnt="0">
        <dgm:presLayoutVars>
          <dgm:bulletEnabled val="1"/>
        </dgm:presLayoutVars>
      </dgm:prSet>
      <dgm:spPr/>
    </dgm:pt>
    <dgm:pt modelId="{FDB1BE69-EE12-4FF0-AD98-22AEE2BA6A9F}" type="pres">
      <dgm:prSet presAssocID="{0E7E2135-A101-48A4-B10D-ED5B13295F3F}" presName="Name25" presStyleLbl="parChTrans1D1" presStyleIdx="2" presStyleCnt="6"/>
      <dgm:spPr/>
      <dgm:t>
        <a:bodyPr/>
        <a:lstStyle/>
        <a:p>
          <a:endParaRPr lang="en-US"/>
        </a:p>
      </dgm:t>
    </dgm:pt>
    <dgm:pt modelId="{7F549CF3-F3FA-418F-9E76-FA7917B07479}" type="pres">
      <dgm:prSet presAssocID="{6C7F6481-ED24-4565-B505-CC03279C946E}" presName="node" presStyleCnt="0"/>
      <dgm:spPr/>
    </dgm:pt>
    <dgm:pt modelId="{769690C1-60CB-4BE1-BE7B-0FB504A055EF}" type="pres">
      <dgm:prSet presAssocID="{6C7F6481-ED24-4565-B505-CC03279C946E}" presName="parentNode" presStyleLbl="node1" presStyleIdx="3" presStyleCnt="7" custLinFactX="-59931" custLinFactY="-87109" custLinFactNeighborX="-100000" custLinFactNeighborY="-100000">
        <dgm:presLayoutVars>
          <dgm:chMax val="1"/>
          <dgm:bulletEnabled val="1"/>
        </dgm:presLayoutVars>
      </dgm:prSet>
      <dgm:spPr/>
      <dgm:t>
        <a:bodyPr/>
        <a:lstStyle/>
        <a:p>
          <a:endParaRPr lang="en-US"/>
        </a:p>
      </dgm:t>
    </dgm:pt>
    <dgm:pt modelId="{B2F05207-5A0A-4C85-BD51-931D94F0DA36}" type="pres">
      <dgm:prSet presAssocID="{6C7F6481-ED24-4565-B505-CC03279C946E}" presName="childNode" presStyleLbl="revTx" presStyleIdx="0" presStyleCnt="0">
        <dgm:presLayoutVars>
          <dgm:bulletEnabled val="1"/>
        </dgm:presLayoutVars>
      </dgm:prSet>
      <dgm:spPr/>
    </dgm:pt>
    <dgm:pt modelId="{59B01C04-1EA9-4B3A-90F3-6C204E830F09}" type="pres">
      <dgm:prSet presAssocID="{A88495FD-A893-46B5-91B4-A2154DFD869C}" presName="Name25" presStyleLbl="parChTrans1D1" presStyleIdx="3" presStyleCnt="6"/>
      <dgm:spPr/>
      <dgm:t>
        <a:bodyPr/>
        <a:lstStyle/>
        <a:p>
          <a:endParaRPr lang="en-US"/>
        </a:p>
      </dgm:t>
    </dgm:pt>
    <dgm:pt modelId="{15998172-F7D2-40BC-8CA1-856D7F772188}" type="pres">
      <dgm:prSet presAssocID="{1FA8F340-0512-4A23-9382-7E2C5713532F}" presName="node" presStyleCnt="0"/>
      <dgm:spPr/>
    </dgm:pt>
    <dgm:pt modelId="{02F0323F-6C5D-437C-A693-073822011562}" type="pres">
      <dgm:prSet presAssocID="{1FA8F340-0512-4A23-9382-7E2C5713532F}" presName="parentNode" presStyleLbl="node1" presStyleIdx="4" presStyleCnt="7" custLinFactX="-100000" custLinFactY="-100000" custLinFactNeighborX="-161324" custLinFactNeighborY="-191639">
        <dgm:presLayoutVars>
          <dgm:chMax val="1"/>
          <dgm:bulletEnabled val="1"/>
        </dgm:presLayoutVars>
      </dgm:prSet>
      <dgm:spPr/>
      <dgm:t>
        <a:bodyPr/>
        <a:lstStyle/>
        <a:p>
          <a:endParaRPr lang="en-US"/>
        </a:p>
      </dgm:t>
    </dgm:pt>
    <dgm:pt modelId="{CF67DAEC-6333-4028-A6EE-7B23C34D9256}" type="pres">
      <dgm:prSet presAssocID="{1FA8F340-0512-4A23-9382-7E2C5713532F}" presName="childNode" presStyleLbl="revTx" presStyleIdx="0" presStyleCnt="0">
        <dgm:presLayoutVars>
          <dgm:bulletEnabled val="1"/>
        </dgm:presLayoutVars>
      </dgm:prSet>
      <dgm:spPr/>
    </dgm:pt>
    <dgm:pt modelId="{89AACD80-C30D-4E73-A804-165A916A1448}" type="pres">
      <dgm:prSet presAssocID="{5CE85AEE-3999-48EE-B920-6D21FC7EB43B}" presName="Name25" presStyleLbl="parChTrans1D1" presStyleIdx="4" presStyleCnt="6"/>
      <dgm:spPr/>
      <dgm:t>
        <a:bodyPr/>
        <a:lstStyle/>
        <a:p>
          <a:endParaRPr lang="en-US"/>
        </a:p>
      </dgm:t>
    </dgm:pt>
    <dgm:pt modelId="{7E8CDD5E-5A61-429F-807C-4095A56784BA}" type="pres">
      <dgm:prSet presAssocID="{F378398A-FD0E-4251-8A30-28F067296DDA}" presName="node" presStyleCnt="0"/>
      <dgm:spPr/>
    </dgm:pt>
    <dgm:pt modelId="{81A2B93C-332A-49AF-9EC8-68BCBE622B64}" type="pres">
      <dgm:prSet presAssocID="{F378398A-FD0E-4251-8A30-28F067296DDA}" presName="parentNode" presStyleLbl="node1" presStyleIdx="5" presStyleCnt="7" custLinFactX="-40070" custLinFactY="-153311" custLinFactNeighborX="-100000" custLinFactNeighborY="-200000">
        <dgm:presLayoutVars>
          <dgm:chMax val="1"/>
          <dgm:bulletEnabled val="1"/>
        </dgm:presLayoutVars>
      </dgm:prSet>
      <dgm:spPr/>
      <dgm:t>
        <a:bodyPr/>
        <a:lstStyle/>
        <a:p>
          <a:endParaRPr lang="en-US"/>
        </a:p>
      </dgm:t>
    </dgm:pt>
    <dgm:pt modelId="{3BD1BA24-D84F-44B0-8B4A-5B1FAB3BA2B5}" type="pres">
      <dgm:prSet presAssocID="{F378398A-FD0E-4251-8A30-28F067296DDA}" presName="childNode" presStyleLbl="revTx" presStyleIdx="0" presStyleCnt="0">
        <dgm:presLayoutVars>
          <dgm:bulletEnabled val="1"/>
        </dgm:presLayoutVars>
      </dgm:prSet>
      <dgm:spPr/>
    </dgm:pt>
    <dgm:pt modelId="{636AD6EB-6E71-4369-BC71-570900794BDC}" type="pres">
      <dgm:prSet presAssocID="{D4D02899-AE08-4F52-BD4A-2436CDF6E466}" presName="Name25" presStyleLbl="parChTrans1D1" presStyleIdx="5" presStyleCnt="6"/>
      <dgm:spPr/>
      <dgm:t>
        <a:bodyPr/>
        <a:lstStyle/>
        <a:p>
          <a:endParaRPr lang="en-US"/>
        </a:p>
      </dgm:t>
    </dgm:pt>
    <dgm:pt modelId="{09A760E1-2FC7-4BE2-AAED-32E980A3C7EF}" type="pres">
      <dgm:prSet presAssocID="{AE1CF2C1-EFEE-42BC-9C4F-D2D96CA8D44E}" presName="node" presStyleCnt="0"/>
      <dgm:spPr/>
    </dgm:pt>
    <dgm:pt modelId="{166DCF54-BDA5-4404-9A7D-0E6CDE9A55A0}" type="pres">
      <dgm:prSet presAssocID="{AE1CF2C1-EFEE-42BC-9C4F-D2D96CA8D44E}" presName="parentNode" presStyleLbl="node1" presStyleIdx="6" presStyleCnt="7" custLinFactX="-98955" custLinFactY="-100000" custLinFactNeighborX="-100000" custLinFactNeighborY="-176002">
        <dgm:presLayoutVars>
          <dgm:chMax val="1"/>
          <dgm:bulletEnabled val="1"/>
        </dgm:presLayoutVars>
      </dgm:prSet>
      <dgm:spPr/>
      <dgm:t>
        <a:bodyPr/>
        <a:lstStyle/>
        <a:p>
          <a:endParaRPr lang="en-US"/>
        </a:p>
      </dgm:t>
    </dgm:pt>
    <dgm:pt modelId="{9977CE51-3478-483E-8ECC-924D2799BC7E}" type="pres">
      <dgm:prSet presAssocID="{AE1CF2C1-EFEE-42BC-9C4F-D2D96CA8D44E}" presName="childNode" presStyleLbl="revTx" presStyleIdx="0" presStyleCnt="0">
        <dgm:presLayoutVars>
          <dgm:bulletEnabled val="1"/>
        </dgm:presLayoutVars>
      </dgm:prSet>
      <dgm:spPr/>
    </dgm:pt>
  </dgm:ptLst>
  <dgm:cxnLst>
    <dgm:cxn modelId="{94DC91D6-36E7-4C8F-BF64-A874E5B64353}" type="presOf" srcId="{5CE85AEE-3999-48EE-B920-6D21FC7EB43B}" destId="{89AACD80-C30D-4E73-A804-165A916A1448}" srcOrd="0" destOrd="0" presId="urn:microsoft.com/office/officeart/2005/8/layout/radial2"/>
    <dgm:cxn modelId="{848966BB-0905-4BF9-8C40-A569BB5BF148}" type="presOf" srcId="{AE1CF2C1-EFEE-42BC-9C4F-D2D96CA8D44E}" destId="{166DCF54-BDA5-4404-9A7D-0E6CDE9A55A0}" srcOrd="0" destOrd="0" presId="urn:microsoft.com/office/officeart/2005/8/layout/radial2"/>
    <dgm:cxn modelId="{D4E43788-3C63-4B42-AD4B-1B155B87D49C}" srcId="{EBF56C7D-6768-410A-803F-4E1D31353362}" destId="{AE1CF2C1-EFEE-42BC-9C4F-D2D96CA8D44E}" srcOrd="5" destOrd="0" parTransId="{D4D02899-AE08-4F52-BD4A-2436CDF6E466}" sibTransId="{34221647-AEAF-4E20-92EC-146662B318F3}"/>
    <dgm:cxn modelId="{85261B75-8768-4814-9780-3AC245C27326}" type="presOf" srcId="{1FA8F340-0512-4A23-9382-7E2C5713532F}" destId="{02F0323F-6C5D-437C-A693-073822011562}" srcOrd="0" destOrd="0" presId="urn:microsoft.com/office/officeart/2005/8/layout/radial2"/>
    <dgm:cxn modelId="{808BC457-B980-4134-B259-1BB29FD09308}" srcId="{EBF56C7D-6768-410A-803F-4E1D31353362}" destId="{F378398A-FD0E-4251-8A30-28F067296DDA}" srcOrd="4" destOrd="0" parTransId="{5CE85AEE-3999-48EE-B920-6D21FC7EB43B}" sibTransId="{73F5FC4C-9FEE-4B7C-89DD-63224FA22B75}"/>
    <dgm:cxn modelId="{4EAD891B-F396-469E-853A-4B229B2D7CFD}" type="presOf" srcId="{2DA5ABCA-3E50-4FDA-AEC3-F31D335CB422}" destId="{DD00CCCB-865D-43C5-9E9A-8DDF34FB368A}" srcOrd="0" destOrd="0" presId="urn:microsoft.com/office/officeart/2005/8/layout/radial2"/>
    <dgm:cxn modelId="{20BD3DED-0F98-43F8-8956-BA500B512E59}" srcId="{EBF56C7D-6768-410A-803F-4E1D31353362}" destId="{6C7F6481-ED24-4565-B505-CC03279C946E}" srcOrd="2" destOrd="0" parTransId="{0E7E2135-A101-48A4-B10D-ED5B13295F3F}" sibTransId="{D488B36F-C36A-4706-B1F7-ED83F2A8B211}"/>
    <dgm:cxn modelId="{5ADDB7C2-88D8-40E7-944A-6F4FDD52831A}" type="presOf" srcId="{6C7F6481-ED24-4565-B505-CC03279C946E}" destId="{769690C1-60CB-4BE1-BE7B-0FB504A055EF}" srcOrd="0" destOrd="0" presId="urn:microsoft.com/office/officeart/2005/8/layout/radial2"/>
    <dgm:cxn modelId="{30429EC3-B385-46EC-95B4-0AD438DD999C}" type="presOf" srcId="{F378398A-FD0E-4251-8A30-28F067296DDA}" destId="{81A2B93C-332A-49AF-9EC8-68BCBE622B64}" srcOrd="0" destOrd="0" presId="urn:microsoft.com/office/officeart/2005/8/layout/radial2"/>
    <dgm:cxn modelId="{22D81BE9-2B18-4476-B111-2BCE531D65B0}" type="presOf" srcId="{0E7E2135-A101-48A4-B10D-ED5B13295F3F}" destId="{FDB1BE69-EE12-4FF0-AD98-22AEE2BA6A9F}" srcOrd="0" destOrd="0" presId="urn:microsoft.com/office/officeart/2005/8/layout/radial2"/>
    <dgm:cxn modelId="{4D48E1F3-8D46-436B-8BF5-2CFB0EA221D0}" srcId="{EBF56C7D-6768-410A-803F-4E1D31353362}" destId="{F7810286-3E8C-4634-8907-BC635D243683}" srcOrd="0" destOrd="0" parTransId="{B7B789AB-1A7B-4388-B306-4241786398B9}" sibTransId="{50742E74-B523-4803-A240-96B0C7E64772}"/>
    <dgm:cxn modelId="{F6802A3D-F9DD-492D-AD59-B2E73B6C6038}" srcId="{EBF56C7D-6768-410A-803F-4E1D31353362}" destId="{73764B69-E296-4911-8AAE-EE552B25E0DA}" srcOrd="1" destOrd="0" parTransId="{2DA5ABCA-3E50-4FDA-AEC3-F31D335CB422}" sibTransId="{5D453285-AB3E-4744-B77C-973185DBBB53}"/>
    <dgm:cxn modelId="{E0EA33D1-D0F0-478F-96B8-9058AFD4F584}" type="presOf" srcId="{A88495FD-A893-46B5-91B4-A2154DFD869C}" destId="{59B01C04-1EA9-4B3A-90F3-6C204E830F09}" srcOrd="0" destOrd="0" presId="urn:microsoft.com/office/officeart/2005/8/layout/radial2"/>
    <dgm:cxn modelId="{03747523-416C-4DB2-831A-166E7D8A39A6}" type="presOf" srcId="{73764B69-E296-4911-8AAE-EE552B25E0DA}" destId="{6E75BA53-D610-455D-9407-C9ACF4CDB366}" srcOrd="0" destOrd="0" presId="urn:microsoft.com/office/officeart/2005/8/layout/radial2"/>
    <dgm:cxn modelId="{245AD6CE-8DCE-49E6-99A7-33662577E4B5}" type="presOf" srcId="{EBF56C7D-6768-410A-803F-4E1D31353362}" destId="{8A13089D-2790-4694-83DC-93507BA47906}" srcOrd="0" destOrd="0" presId="urn:microsoft.com/office/officeart/2005/8/layout/radial2"/>
    <dgm:cxn modelId="{72025099-12D6-4BF9-8FE8-1322782A6563}" type="presOf" srcId="{F7810286-3E8C-4634-8907-BC635D243683}" destId="{B81E6BDB-1BB2-4034-924D-9FFB84A091B3}" srcOrd="0" destOrd="0" presId="urn:microsoft.com/office/officeart/2005/8/layout/radial2"/>
    <dgm:cxn modelId="{08C13004-21D9-4946-8769-5B7A4B4D3B0E}" type="presOf" srcId="{B7B789AB-1A7B-4388-B306-4241786398B9}" destId="{5247AE4A-A876-4A08-8660-FB6DF72AB0BB}" srcOrd="0" destOrd="0" presId="urn:microsoft.com/office/officeart/2005/8/layout/radial2"/>
    <dgm:cxn modelId="{EAD463C9-9260-4593-B971-4C68920D3778}" type="presOf" srcId="{D4D02899-AE08-4F52-BD4A-2436CDF6E466}" destId="{636AD6EB-6E71-4369-BC71-570900794BDC}" srcOrd="0" destOrd="0" presId="urn:microsoft.com/office/officeart/2005/8/layout/radial2"/>
    <dgm:cxn modelId="{D475990D-1C05-450E-B1A5-D79F7352B656}" srcId="{EBF56C7D-6768-410A-803F-4E1D31353362}" destId="{1FA8F340-0512-4A23-9382-7E2C5713532F}" srcOrd="3" destOrd="0" parTransId="{A88495FD-A893-46B5-91B4-A2154DFD869C}" sibTransId="{E7AC75AB-C0CB-4D9C-82B8-B5D7B50FDE8E}"/>
    <dgm:cxn modelId="{47BE72FD-B8C2-4553-BCD8-E03D09FE2562}" type="presParOf" srcId="{8A13089D-2790-4694-83DC-93507BA47906}" destId="{7C68849C-ED3C-4573-9CC4-57C9138DECE2}" srcOrd="0" destOrd="0" presId="urn:microsoft.com/office/officeart/2005/8/layout/radial2"/>
    <dgm:cxn modelId="{95C13A36-CF77-4957-BDE0-D27B4830CA9A}" type="presParOf" srcId="{7C68849C-ED3C-4573-9CC4-57C9138DECE2}" destId="{88B561D8-AFD3-4F9F-A478-47D42DDD5D5B}" srcOrd="0" destOrd="0" presId="urn:microsoft.com/office/officeart/2005/8/layout/radial2"/>
    <dgm:cxn modelId="{0B71F820-D1F1-4353-970D-A0C9A659B475}" type="presParOf" srcId="{88B561D8-AFD3-4F9F-A478-47D42DDD5D5B}" destId="{65B46F58-4099-483D-93BE-BC21FEFF7E04}" srcOrd="0" destOrd="0" presId="urn:microsoft.com/office/officeart/2005/8/layout/radial2"/>
    <dgm:cxn modelId="{743CA797-0A97-458D-9794-88B8446527EB}" type="presParOf" srcId="{88B561D8-AFD3-4F9F-A478-47D42DDD5D5B}" destId="{31E67149-DF8C-46AB-982C-232945E91532}" srcOrd="1" destOrd="0" presId="urn:microsoft.com/office/officeart/2005/8/layout/radial2"/>
    <dgm:cxn modelId="{A5535837-1EED-42A3-A9FA-6C7B37F7BA40}" type="presParOf" srcId="{7C68849C-ED3C-4573-9CC4-57C9138DECE2}" destId="{5247AE4A-A876-4A08-8660-FB6DF72AB0BB}" srcOrd="1" destOrd="0" presId="urn:microsoft.com/office/officeart/2005/8/layout/radial2"/>
    <dgm:cxn modelId="{81DDF00B-FC5F-4BC5-AC00-DBBE5348EDF7}" type="presParOf" srcId="{7C68849C-ED3C-4573-9CC4-57C9138DECE2}" destId="{A0E855FE-FF81-4829-B7B9-24CE1D28E7ED}" srcOrd="2" destOrd="0" presId="urn:microsoft.com/office/officeart/2005/8/layout/radial2"/>
    <dgm:cxn modelId="{6667D0BB-839E-418F-84D9-75CE243F699C}" type="presParOf" srcId="{A0E855FE-FF81-4829-B7B9-24CE1D28E7ED}" destId="{B81E6BDB-1BB2-4034-924D-9FFB84A091B3}" srcOrd="0" destOrd="0" presId="urn:microsoft.com/office/officeart/2005/8/layout/radial2"/>
    <dgm:cxn modelId="{537F085B-C7BE-4E63-B100-7CFF97D69221}" type="presParOf" srcId="{A0E855FE-FF81-4829-B7B9-24CE1D28E7ED}" destId="{7761C240-2897-4FDF-813B-99B08E304C5D}" srcOrd="1" destOrd="0" presId="urn:microsoft.com/office/officeart/2005/8/layout/radial2"/>
    <dgm:cxn modelId="{B7BFAF13-4D76-4A72-A53A-953E14B57697}" type="presParOf" srcId="{7C68849C-ED3C-4573-9CC4-57C9138DECE2}" destId="{DD00CCCB-865D-43C5-9E9A-8DDF34FB368A}" srcOrd="3" destOrd="0" presId="urn:microsoft.com/office/officeart/2005/8/layout/radial2"/>
    <dgm:cxn modelId="{F450713E-9818-45DA-909A-37BA672ECB44}" type="presParOf" srcId="{7C68849C-ED3C-4573-9CC4-57C9138DECE2}" destId="{AEBDBD53-C011-4D59-9D91-07F498273A21}" srcOrd="4" destOrd="0" presId="urn:microsoft.com/office/officeart/2005/8/layout/radial2"/>
    <dgm:cxn modelId="{99D925E6-BF86-4ADB-BD7C-0E51CAA98088}" type="presParOf" srcId="{AEBDBD53-C011-4D59-9D91-07F498273A21}" destId="{6E75BA53-D610-455D-9407-C9ACF4CDB366}" srcOrd="0" destOrd="0" presId="urn:microsoft.com/office/officeart/2005/8/layout/radial2"/>
    <dgm:cxn modelId="{F066615B-DCF7-4099-BFA1-4F453102F9D6}" type="presParOf" srcId="{AEBDBD53-C011-4D59-9D91-07F498273A21}" destId="{1F87FDE1-7714-488F-B03D-448AA1C00CFD}" srcOrd="1" destOrd="0" presId="urn:microsoft.com/office/officeart/2005/8/layout/radial2"/>
    <dgm:cxn modelId="{999036B9-4E51-4011-9396-0A6DECE6757B}" type="presParOf" srcId="{7C68849C-ED3C-4573-9CC4-57C9138DECE2}" destId="{FDB1BE69-EE12-4FF0-AD98-22AEE2BA6A9F}" srcOrd="5" destOrd="0" presId="urn:microsoft.com/office/officeart/2005/8/layout/radial2"/>
    <dgm:cxn modelId="{0F0802AC-1473-4BD5-82D5-0EBFAC5936B7}" type="presParOf" srcId="{7C68849C-ED3C-4573-9CC4-57C9138DECE2}" destId="{7F549CF3-F3FA-418F-9E76-FA7917B07479}" srcOrd="6" destOrd="0" presId="urn:microsoft.com/office/officeart/2005/8/layout/radial2"/>
    <dgm:cxn modelId="{CAE2321B-A576-43C6-A69A-448DC2A72381}" type="presParOf" srcId="{7F549CF3-F3FA-418F-9E76-FA7917B07479}" destId="{769690C1-60CB-4BE1-BE7B-0FB504A055EF}" srcOrd="0" destOrd="0" presId="urn:microsoft.com/office/officeart/2005/8/layout/radial2"/>
    <dgm:cxn modelId="{964A7814-A046-4660-AA82-A14EF9459D78}" type="presParOf" srcId="{7F549CF3-F3FA-418F-9E76-FA7917B07479}" destId="{B2F05207-5A0A-4C85-BD51-931D94F0DA36}" srcOrd="1" destOrd="0" presId="urn:microsoft.com/office/officeart/2005/8/layout/radial2"/>
    <dgm:cxn modelId="{552445DA-51F5-4B2A-91B8-795B25DF308B}" type="presParOf" srcId="{7C68849C-ED3C-4573-9CC4-57C9138DECE2}" destId="{59B01C04-1EA9-4B3A-90F3-6C204E830F09}" srcOrd="7" destOrd="0" presId="urn:microsoft.com/office/officeart/2005/8/layout/radial2"/>
    <dgm:cxn modelId="{9ED0DC45-3D35-42B2-A3E9-97C5F7E40DBF}" type="presParOf" srcId="{7C68849C-ED3C-4573-9CC4-57C9138DECE2}" destId="{15998172-F7D2-40BC-8CA1-856D7F772188}" srcOrd="8" destOrd="0" presId="urn:microsoft.com/office/officeart/2005/8/layout/radial2"/>
    <dgm:cxn modelId="{C2B6B30C-F59E-45CD-933C-D42A1B335D61}" type="presParOf" srcId="{15998172-F7D2-40BC-8CA1-856D7F772188}" destId="{02F0323F-6C5D-437C-A693-073822011562}" srcOrd="0" destOrd="0" presId="urn:microsoft.com/office/officeart/2005/8/layout/radial2"/>
    <dgm:cxn modelId="{C06C5E81-FBFF-45CA-9809-D6B7EAAE1ADA}" type="presParOf" srcId="{15998172-F7D2-40BC-8CA1-856D7F772188}" destId="{CF67DAEC-6333-4028-A6EE-7B23C34D9256}" srcOrd="1" destOrd="0" presId="urn:microsoft.com/office/officeart/2005/8/layout/radial2"/>
    <dgm:cxn modelId="{9A71146C-AD5D-4F52-AD83-0A7F23B211C8}" type="presParOf" srcId="{7C68849C-ED3C-4573-9CC4-57C9138DECE2}" destId="{89AACD80-C30D-4E73-A804-165A916A1448}" srcOrd="9" destOrd="0" presId="urn:microsoft.com/office/officeart/2005/8/layout/radial2"/>
    <dgm:cxn modelId="{2F54E61B-7ACD-419E-9090-8A796F3F34E6}" type="presParOf" srcId="{7C68849C-ED3C-4573-9CC4-57C9138DECE2}" destId="{7E8CDD5E-5A61-429F-807C-4095A56784BA}" srcOrd="10" destOrd="0" presId="urn:microsoft.com/office/officeart/2005/8/layout/radial2"/>
    <dgm:cxn modelId="{8F104531-35C8-4C42-A15D-8A09A6BC1D86}" type="presParOf" srcId="{7E8CDD5E-5A61-429F-807C-4095A56784BA}" destId="{81A2B93C-332A-49AF-9EC8-68BCBE622B64}" srcOrd="0" destOrd="0" presId="urn:microsoft.com/office/officeart/2005/8/layout/radial2"/>
    <dgm:cxn modelId="{0845D21B-C0D9-4E2E-8FDD-9AE8D4BA6677}" type="presParOf" srcId="{7E8CDD5E-5A61-429F-807C-4095A56784BA}" destId="{3BD1BA24-D84F-44B0-8B4A-5B1FAB3BA2B5}" srcOrd="1" destOrd="0" presId="urn:microsoft.com/office/officeart/2005/8/layout/radial2"/>
    <dgm:cxn modelId="{1F4FE83B-F69A-4DBA-8985-2F85BE0FF13E}" type="presParOf" srcId="{7C68849C-ED3C-4573-9CC4-57C9138DECE2}" destId="{636AD6EB-6E71-4369-BC71-570900794BDC}" srcOrd="11" destOrd="0" presId="urn:microsoft.com/office/officeart/2005/8/layout/radial2"/>
    <dgm:cxn modelId="{82984A78-BC15-4C07-AB2B-9B20583849E1}" type="presParOf" srcId="{7C68849C-ED3C-4573-9CC4-57C9138DECE2}" destId="{09A760E1-2FC7-4BE2-AAED-32E980A3C7EF}" srcOrd="12" destOrd="0" presId="urn:microsoft.com/office/officeart/2005/8/layout/radial2"/>
    <dgm:cxn modelId="{D8A08C8A-4B16-4C7B-83C4-0E29A6C39C5B}" type="presParOf" srcId="{09A760E1-2FC7-4BE2-AAED-32E980A3C7EF}" destId="{166DCF54-BDA5-4404-9A7D-0E6CDE9A55A0}" srcOrd="0" destOrd="0" presId="urn:microsoft.com/office/officeart/2005/8/layout/radial2"/>
    <dgm:cxn modelId="{7D44596F-C82A-4E6F-8991-7F135E111EE0}" type="presParOf" srcId="{09A760E1-2FC7-4BE2-AAED-32E980A3C7EF}" destId="{9977CE51-3478-483E-8ECC-924D2799BC7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7/5/2017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ppleid.appl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488F6EA-AF5A-43EC-8BE5-CE2BF655B1C4}"/>
              </a:ext>
            </a:extLst>
          </p:cNvPr>
          <p:cNvPicPr>
            <a:picLocks noChangeAspect="1"/>
          </p:cNvPicPr>
          <p:nvPr/>
        </p:nvPicPr>
        <p:blipFill>
          <a:blip r:embed="rId2"/>
          <a:stretch>
            <a:fillRect/>
          </a:stretch>
        </p:blipFill>
        <p:spPr>
          <a:xfrm>
            <a:off x="6274164" y="0"/>
            <a:ext cx="6469559" cy="6858000"/>
          </a:xfrm>
          <a:prstGeom prst="rect">
            <a:avLst/>
          </a:prstGeom>
        </p:spPr>
      </p:pic>
      <p:sp>
        <p:nvSpPr>
          <p:cNvPr id="10" name="Title 9">
            <a:extLst>
              <a:ext uri="{FF2B5EF4-FFF2-40B4-BE49-F238E27FC236}">
                <a16:creationId xmlns:a16="http://schemas.microsoft.com/office/drawing/2014/main" xmlns="" id="{63FBCAFD-1CF5-4E03-BF10-A7B6F2235BC5}"/>
              </a:ext>
            </a:extLst>
          </p:cNvPr>
          <p:cNvSpPr>
            <a:spLocks noGrp="1"/>
          </p:cNvSpPr>
          <p:nvPr>
            <p:ph type="title"/>
          </p:nvPr>
        </p:nvSpPr>
        <p:spPr/>
        <p:txBody>
          <a:bodyPr>
            <a:normAutofit/>
          </a:bodyPr>
          <a:lstStyle/>
          <a:p>
            <a:r>
              <a:rPr lang="en-US" sz="4400" b="1" dirty="0"/>
              <a:t>The Apple Privacy </a:t>
            </a:r>
            <a:r>
              <a:rPr lang="en-US" sz="4400" b="1" dirty="0" smtClean="0"/>
              <a:t>Policy</a:t>
            </a:r>
            <a:br>
              <a:rPr lang="en-US" sz="4400" b="1" dirty="0" smtClean="0"/>
            </a:br>
            <a:r>
              <a:rPr lang="en-US" sz="4400" b="1" dirty="0"/>
              <a:t/>
            </a:r>
            <a:br>
              <a:rPr lang="en-US" sz="4400" b="1" dirty="0"/>
            </a:br>
            <a:r>
              <a:rPr lang="en-US" sz="1200" b="1" dirty="0" err="1" smtClean="0"/>
              <a:t>zakiya</a:t>
            </a:r>
            <a:r>
              <a:rPr lang="en-US" sz="1200" b="1" dirty="0" smtClean="0"/>
              <a:t> </a:t>
            </a:r>
            <a:r>
              <a:rPr lang="en-US" sz="1200" b="1" smtClean="0"/>
              <a:t>mitchell</a:t>
            </a:r>
            <a:endParaRPr lang="en-US" sz="4400" b="1" dirty="0"/>
          </a:p>
        </p:txBody>
      </p:sp>
    </p:spTree>
    <p:extLst>
      <p:ext uri="{BB962C8B-B14F-4D97-AF65-F5344CB8AC3E}">
        <p14:creationId xmlns:p14="http://schemas.microsoft.com/office/powerpoint/2010/main" val="3959463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 COOKIES PRIVACY POLICY</a:t>
            </a:r>
            <a:endParaRPr lang="en-US" dirty="0"/>
          </a:p>
        </p:txBody>
      </p:sp>
      <p:sp>
        <p:nvSpPr>
          <p:cNvPr id="3" name="Content Placeholder 2"/>
          <p:cNvSpPr>
            <a:spLocks noGrp="1"/>
          </p:cNvSpPr>
          <p:nvPr>
            <p:ph sz="quarter" idx="13"/>
          </p:nvPr>
        </p:nvSpPr>
        <p:spPr/>
        <p:txBody>
          <a:bodyPr/>
          <a:lstStyle/>
          <a:p>
            <a:pPr marL="0" indent="0">
              <a:buNone/>
            </a:pPr>
            <a:r>
              <a:rPr lang="en-US" cap="none" dirty="0" smtClean="0"/>
              <a:t>Apple’s websites,</a:t>
            </a:r>
            <a:r>
              <a:rPr lang="en-US" cap="none" baseline="0" dirty="0" smtClean="0"/>
              <a:t> online services, interactive applications, email messages, and advertisements </a:t>
            </a:r>
            <a:r>
              <a:rPr lang="en-US" u="sng" cap="none" baseline="0" dirty="0" smtClean="0"/>
              <a:t>may</a:t>
            </a:r>
            <a:r>
              <a:rPr lang="en-US" cap="none" baseline="0" dirty="0" smtClean="0"/>
              <a:t> use </a:t>
            </a:r>
            <a:r>
              <a:rPr lang="en-US" u="sng" cap="none" baseline="0" dirty="0" smtClean="0"/>
              <a:t>“cookies</a:t>
            </a:r>
            <a:r>
              <a:rPr lang="en-US" cap="none" baseline="0" dirty="0" smtClean="0"/>
              <a:t>” and other technologies… (Here they use may which means they will and they put cookies in quotation marks suggesting that Apple doesn’t agree with the use of the term.) </a:t>
            </a:r>
          </a:p>
          <a:p>
            <a:pPr marL="0" indent="0">
              <a:buNone/>
            </a:pPr>
            <a:r>
              <a:rPr lang="en-US" cap="none" baseline="0" dirty="0" smtClean="0"/>
              <a:t>Apple gives the user the option to Limit Ad tracking. But, the customer still will see ads in the app Store or News based content.  (The Privacy Directive requires clear consent for cookies. </a:t>
            </a:r>
            <a:endParaRPr lang="en-US" cap="none" dirty="0"/>
          </a:p>
        </p:txBody>
      </p:sp>
    </p:spTree>
    <p:extLst>
      <p:ext uri="{BB962C8B-B14F-4D97-AF65-F5344CB8AC3E}">
        <p14:creationId xmlns:p14="http://schemas.microsoft.com/office/powerpoint/2010/main" val="320957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48C1BA-364D-4FB3-848A-09BE93AE06EA}"/>
              </a:ext>
            </a:extLst>
          </p:cNvPr>
          <p:cNvSpPr>
            <a:spLocks noGrp="1"/>
          </p:cNvSpPr>
          <p:nvPr>
            <p:ph type="title"/>
          </p:nvPr>
        </p:nvSpPr>
        <p:spPr/>
        <p:txBody>
          <a:bodyPr/>
          <a:lstStyle/>
          <a:p>
            <a:r>
              <a:rPr lang="en-US" dirty="0"/>
              <a:t>Government info requests</a:t>
            </a:r>
          </a:p>
        </p:txBody>
      </p:sp>
      <p:sp>
        <p:nvSpPr>
          <p:cNvPr id="3" name="Content Placeholder 2">
            <a:extLst>
              <a:ext uri="{FF2B5EF4-FFF2-40B4-BE49-F238E27FC236}">
                <a16:creationId xmlns:a16="http://schemas.microsoft.com/office/drawing/2014/main" xmlns="" id="{0AAA1220-6480-4D48-8CBF-A5833EEDADD3}"/>
              </a:ext>
            </a:extLst>
          </p:cNvPr>
          <p:cNvSpPr>
            <a:spLocks noGrp="1"/>
          </p:cNvSpPr>
          <p:nvPr>
            <p:ph sz="quarter" idx="13"/>
          </p:nvPr>
        </p:nvSpPr>
        <p:spPr/>
        <p:txBody>
          <a:bodyPr/>
          <a:lstStyle/>
          <a:p>
            <a:pPr marL="0" indent="0">
              <a:buNone/>
            </a:pPr>
            <a:r>
              <a:rPr lang="en-US" cap="none" dirty="0"/>
              <a:t>Apple requires a search warrant for all U.S. requests for content.</a:t>
            </a:r>
          </a:p>
          <a:p>
            <a:pPr marL="0" indent="0">
              <a:buNone/>
            </a:pPr>
            <a:r>
              <a:rPr lang="en-US" cap="none" dirty="0"/>
              <a:t>Apple will give prior notice to users whose data is requested by a law enforcement agency or government entity. They may also withhold notice in special circumstances, such as emergencies or child exploitation investigations or when notice would be counterproductive. </a:t>
            </a:r>
            <a:r>
              <a:rPr lang="en-US" cap="none" dirty="0" smtClean="0"/>
              <a:t> Emergency </a:t>
            </a:r>
            <a:r>
              <a:rPr lang="en-US" cap="none" dirty="0"/>
              <a:t>request relate to circumstances such as imminent danger of death or serious physical injury</a:t>
            </a:r>
            <a:r>
              <a:rPr lang="en-US" cap="none" dirty="0" smtClean="0"/>
              <a:t>. (Electronic Communications</a:t>
            </a:r>
            <a:r>
              <a:rPr lang="en-US" cap="none" baseline="0" dirty="0" smtClean="0"/>
              <a:t> Act)</a:t>
            </a:r>
            <a:endParaRPr lang="en-US" cap="none" dirty="0"/>
          </a:p>
        </p:txBody>
      </p:sp>
      <p:pic>
        <p:nvPicPr>
          <p:cNvPr id="3074" name="Picture 2" descr="C:\Users\zmitchell\AppData\Local\Microsoft\Windows\Temporary Internet Files\Content.IE5\DQFT6Y70\USA_-_DOD_Polic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530" y="340242"/>
            <a:ext cx="1549917" cy="185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34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55C5D-27EF-462F-B901-BA568FD0FE2C}"/>
              </a:ext>
            </a:extLst>
          </p:cNvPr>
          <p:cNvSpPr>
            <a:spLocks noGrp="1"/>
          </p:cNvSpPr>
          <p:nvPr>
            <p:ph type="title"/>
          </p:nvPr>
        </p:nvSpPr>
        <p:spPr/>
        <p:txBody>
          <a:bodyPr/>
          <a:lstStyle/>
          <a:p>
            <a:r>
              <a:rPr lang="en-US" dirty="0" err="1"/>
              <a:t>u.s.</a:t>
            </a:r>
            <a:r>
              <a:rPr lang="en-US" dirty="0"/>
              <a:t> national security orders</a:t>
            </a:r>
          </a:p>
        </p:txBody>
      </p:sp>
      <p:sp>
        <p:nvSpPr>
          <p:cNvPr id="3" name="Content Placeholder 2">
            <a:extLst>
              <a:ext uri="{FF2B5EF4-FFF2-40B4-BE49-F238E27FC236}">
                <a16:creationId xmlns:a16="http://schemas.microsoft.com/office/drawing/2014/main" xmlns="" id="{F95C192A-BB35-4685-BE34-596ECE2F5F10}"/>
              </a:ext>
            </a:extLst>
          </p:cNvPr>
          <p:cNvSpPr>
            <a:spLocks noGrp="1"/>
          </p:cNvSpPr>
          <p:nvPr>
            <p:ph sz="quarter" idx="13"/>
          </p:nvPr>
        </p:nvSpPr>
        <p:spPr/>
        <p:txBody>
          <a:bodyPr/>
          <a:lstStyle/>
          <a:p>
            <a:pPr marL="0" indent="0">
              <a:buNone/>
            </a:pPr>
            <a:r>
              <a:rPr lang="en-US" cap="none" dirty="0" smtClean="0"/>
              <a:t>U.S. National security orders demand that apple provide information in response to U.S. National security legal authorities.</a:t>
            </a:r>
          </a:p>
          <a:p>
            <a:pPr marL="0" indent="0">
              <a:buNone/>
            </a:pPr>
            <a:r>
              <a:rPr lang="en-US" cap="none" dirty="0" smtClean="0"/>
              <a:t>If apple receives a national security letter from the U.S. Government that contains an indefinite gag order, then apple notifies the government that it would like to review the non disclosure agreement</a:t>
            </a:r>
            <a:r>
              <a:rPr lang="en-US" dirty="0" smtClean="0"/>
              <a:t>. (</a:t>
            </a:r>
            <a:r>
              <a:rPr lang="en-US" sz="2000" kern="1200" cap="all" baseline="0" dirty="0" smtClean="0">
                <a:solidFill>
                  <a:schemeClr val="tx1"/>
                </a:solidFill>
                <a:effectLst/>
                <a:latin typeface="+mn-lt"/>
                <a:ea typeface="+mn-ea"/>
                <a:cs typeface="+mn-cs"/>
              </a:rPr>
              <a:t>National security will always trump privacy)</a:t>
            </a:r>
            <a:endParaRPr lang="en-US" dirty="0"/>
          </a:p>
        </p:txBody>
      </p:sp>
      <p:pic>
        <p:nvPicPr>
          <p:cNvPr id="2050" name="Picture 2" descr="C:\Users\zmitchell\AppData\Local\Microsoft\Windows\Temporary Internet Files\Content.IE5\1E4YRK87\Chief_Wiggu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3992" y="3316163"/>
            <a:ext cx="2188646" cy="33079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zmitchell\AppData\Local\Microsoft\Windows\Temporary Internet Files\Content.IE5\TXAKY5DW\cartoon_black_and_white_police_car_with_star_on_door_and_flashing_red_lights_0515-1005-3104-3439_SM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003" y="4423696"/>
            <a:ext cx="3436495" cy="20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66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CA1F-3C8B-4727-AF6F-41166134EFC8}"/>
              </a:ext>
            </a:extLst>
          </p:cNvPr>
          <p:cNvSpPr>
            <a:spLocks noGrp="1"/>
          </p:cNvSpPr>
          <p:nvPr>
            <p:ph type="title"/>
          </p:nvPr>
        </p:nvSpPr>
        <p:spPr/>
        <p:txBody>
          <a:bodyPr/>
          <a:lstStyle/>
          <a:p>
            <a:r>
              <a:rPr lang="en-US" dirty="0"/>
              <a:t>Location based services</a:t>
            </a:r>
          </a:p>
        </p:txBody>
      </p:sp>
      <p:sp>
        <p:nvSpPr>
          <p:cNvPr id="3" name="Content Placeholder 2">
            <a:extLst>
              <a:ext uri="{FF2B5EF4-FFF2-40B4-BE49-F238E27FC236}">
                <a16:creationId xmlns:a16="http://schemas.microsoft.com/office/drawing/2014/main" xmlns="" id="{3EA19B08-B29F-4158-9539-5473908E9161}"/>
              </a:ext>
            </a:extLst>
          </p:cNvPr>
          <p:cNvSpPr>
            <a:spLocks noGrp="1"/>
          </p:cNvSpPr>
          <p:nvPr>
            <p:ph sz="quarter" idx="13"/>
          </p:nvPr>
        </p:nvSpPr>
        <p:spPr>
          <a:xfrm>
            <a:off x="913774" y="2367092"/>
            <a:ext cx="10363826" cy="3424107"/>
          </a:xfrm>
        </p:spPr>
        <p:txBody>
          <a:bodyPr>
            <a:normAutofit fontScale="92500" lnSpcReduction="20000"/>
          </a:bodyPr>
          <a:lstStyle/>
          <a:p>
            <a:pPr marL="0" indent="0">
              <a:buNone/>
            </a:pPr>
            <a:r>
              <a:rPr lang="en-US" sz="2400" cap="none" dirty="0"/>
              <a:t>The location based services </a:t>
            </a:r>
            <a:r>
              <a:rPr lang="en-US" sz="2400" u="sng" cap="none" dirty="0"/>
              <a:t>may</a:t>
            </a:r>
            <a:r>
              <a:rPr lang="en-US" sz="2400" cap="none" dirty="0"/>
              <a:t> use </a:t>
            </a:r>
          </a:p>
          <a:p>
            <a:pPr marL="0" indent="0">
              <a:buNone/>
            </a:pPr>
            <a:endParaRPr lang="en-US" sz="2400" b="1" cap="none" dirty="0"/>
          </a:p>
          <a:p>
            <a:pPr marL="0" indent="0">
              <a:buNone/>
            </a:pPr>
            <a:endParaRPr lang="en-US" sz="2400" b="1" cap="none" dirty="0"/>
          </a:p>
          <a:p>
            <a:pPr marL="0" indent="0">
              <a:buNone/>
            </a:pPr>
            <a:endParaRPr lang="en-US" sz="2400" b="1" cap="none" dirty="0"/>
          </a:p>
          <a:p>
            <a:pPr marL="0" indent="0">
              <a:buNone/>
            </a:pPr>
            <a:r>
              <a:rPr lang="en-US" sz="2400" cap="none" dirty="0"/>
              <a:t>to determine your devices’ location.  </a:t>
            </a:r>
            <a:r>
              <a:rPr lang="en-US" sz="2400" cap="none" dirty="0" smtClean="0"/>
              <a:t>[This location</a:t>
            </a:r>
            <a:r>
              <a:rPr lang="en-US" sz="2400" cap="none" baseline="0" dirty="0" smtClean="0"/>
              <a:t> </a:t>
            </a:r>
            <a:r>
              <a:rPr lang="en-US" sz="2400" cap="none" dirty="0" smtClean="0"/>
              <a:t>data </a:t>
            </a:r>
            <a:r>
              <a:rPr lang="en-US" sz="2400" cap="none" dirty="0"/>
              <a:t>is collected </a:t>
            </a:r>
            <a:r>
              <a:rPr lang="en-US" sz="2400" b="1" u="sng" cap="none" dirty="0"/>
              <a:t>anonymously</a:t>
            </a:r>
            <a:r>
              <a:rPr lang="en-US" sz="2400" cap="none" dirty="0"/>
              <a:t> in </a:t>
            </a:r>
            <a:r>
              <a:rPr lang="en-US" sz="2400" cap="none" dirty="0" smtClean="0"/>
              <a:t>a </a:t>
            </a:r>
            <a:r>
              <a:rPr lang="en-US" sz="2400" cap="none" dirty="0"/>
              <a:t>form that </a:t>
            </a:r>
            <a:r>
              <a:rPr lang="en-US" sz="2400" b="1" u="sng" cap="none" dirty="0"/>
              <a:t>does not </a:t>
            </a:r>
            <a:r>
              <a:rPr lang="en-US" sz="2400" cap="none" dirty="0"/>
              <a:t>personally identify the </a:t>
            </a:r>
            <a:r>
              <a:rPr lang="en-US" sz="2400" cap="none" dirty="0" smtClean="0"/>
              <a:t>you... ](The</a:t>
            </a:r>
            <a:r>
              <a:rPr lang="en-US" sz="2400" cap="none" baseline="0" dirty="0" smtClean="0"/>
              <a:t> use of the word may means they more than likely will and the use of the word anonymously to imply that the personal data can’t be identified. Anonymous data has to be devoid of any unique identifiers)</a:t>
            </a:r>
            <a:endParaRPr lang="en-US" sz="2400" cap="none" dirty="0"/>
          </a:p>
        </p:txBody>
      </p:sp>
      <p:sp>
        <p:nvSpPr>
          <p:cNvPr id="4" name="Rectangle 3">
            <a:extLst>
              <a:ext uri="{FF2B5EF4-FFF2-40B4-BE49-F238E27FC236}">
                <a16:creationId xmlns:a16="http://schemas.microsoft.com/office/drawing/2014/main" xmlns="" id="{F76FFB0A-4CB3-4470-B5A6-57374FA6349E}"/>
              </a:ext>
            </a:extLst>
          </p:cNvPr>
          <p:cNvSpPr/>
          <p:nvPr/>
        </p:nvSpPr>
        <p:spPr>
          <a:xfrm>
            <a:off x="3561919" y="2967335"/>
            <a:ext cx="5068182" cy="1077218"/>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GPS, Bluetooth,</a:t>
            </a:r>
          </a:p>
          <a:p>
            <a:pPr algn="ctr"/>
            <a:r>
              <a:rPr lang="en-US" sz="3200" b="1" dirty="0">
                <a:ln w="22225">
                  <a:solidFill>
                    <a:schemeClr val="accent2"/>
                  </a:solidFill>
                  <a:prstDash val="solid"/>
                </a:ln>
                <a:solidFill>
                  <a:schemeClr val="accent2">
                    <a:lumMod val="40000"/>
                    <a:lumOff val="60000"/>
                  </a:schemeClr>
                </a:solidFill>
              </a:rPr>
              <a:t> IP Address, or WI-FI Hotspot</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905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2542C-C099-415D-AFFF-78FEA9633296}"/>
              </a:ext>
            </a:extLst>
          </p:cNvPr>
          <p:cNvSpPr>
            <a:spLocks noGrp="1"/>
          </p:cNvSpPr>
          <p:nvPr>
            <p:ph type="title"/>
          </p:nvPr>
        </p:nvSpPr>
        <p:spPr/>
        <p:txBody>
          <a:bodyPr/>
          <a:lstStyle/>
          <a:p>
            <a:r>
              <a:rPr lang="en-US" dirty="0"/>
              <a:t>International users</a:t>
            </a:r>
          </a:p>
        </p:txBody>
      </p:sp>
      <p:sp>
        <p:nvSpPr>
          <p:cNvPr id="3" name="Content Placeholder 2">
            <a:extLst>
              <a:ext uri="{FF2B5EF4-FFF2-40B4-BE49-F238E27FC236}">
                <a16:creationId xmlns:a16="http://schemas.microsoft.com/office/drawing/2014/main" xmlns="" id="{F73F88B3-7D78-49CA-97A6-741823AB4A77}"/>
              </a:ext>
            </a:extLst>
          </p:cNvPr>
          <p:cNvSpPr>
            <a:spLocks noGrp="1"/>
          </p:cNvSpPr>
          <p:nvPr>
            <p:ph sz="quarter" idx="13"/>
          </p:nvPr>
        </p:nvSpPr>
        <p:spPr/>
        <p:txBody>
          <a:bodyPr>
            <a:noAutofit/>
          </a:bodyPr>
          <a:lstStyle/>
          <a:p>
            <a:r>
              <a:rPr lang="en-US" sz="3200" cap="none" dirty="0"/>
              <a:t>All information provided may be transferred or accessed by entities around the world. </a:t>
            </a:r>
          </a:p>
          <a:p>
            <a:r>
              <a:rPr lang="en-US" sz="3200" cap="none" dirty="0"/>
              <a:t>Apple abides by the Asia-Pacific Economic Cooperation (APEC) and Cross Border Privacy Rules System, which provides a framework for organizations to ensure protection of personal information transferred among participating APEC economies</a:t>
            </a:r>
            <a:r>
              <a:rPr lang="en-US" sz="3200" dirty="0"/>
              <a:t>.</a:t>
            </a:r>
          </a:p>
        </p:txBody>
      </p:sp>
      <p:pic>
        <p:nvPicPr>
          <p:cNvPr id="1026" name="Picture 2" descr="C:\Program Files\Microsoft Office\MEDIA\CAGCAT10\j0157763.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855" y="545631"/>
            <a:ext cx="1794967" cy="18114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mitchell\AppData\Local\Microsoft\Windows\Temporary Internet Files\Content.IE5\DQFT6Y70\1024px-Flag_of_Italy_with_border.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3" y="460760"/>
            <a:ext cx="2713149" cy="150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87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cap="none" dirty="0" smtClean="0"/>
              <a:t>Apple does not track its customers over time but some third party sites do keep track of your browsing activities. Apple informs its customers that safari allows them to set a DNT (</a:t>
            </a:r>
            <a:r>
              <a:rPr lang="en-US" cap="none" dirty="0"/>
              <a:t>D</a:t>
            </a:r>
            <a:r>
              <a:rPr lang="en-US" cap="none" dirty="0" smtClean="0"/>
              <a:t>o </a:t>
            </a:r>
            <a:r>
              <a:rPr lang="en-US" cap="none" dirty="0"/>
              <a:t>N</a:t>
            </a:r>
            <a:r>
              <a:rPr lang="en-US" cap="none" dirty="0" smtClean="0"/>
              <a:t>ot Track) signals. They also make it clear in the notice for minors that they offer deletion capability for their services. But the customer should be aware that the removal of content may not ensure complete removal.</a:t>
            </a:r>
          </a:p>
        </p:txBody>
      </p:sp>
      <p:sp>
        <p:nvSpPr>
          <p:cNvPr id="4" name="Title 3"/>
          <p:cNvSpPr>
            <a:spLocks noGrp="1"/>
          </p:cNvSpPr>
          <p:nvPr>
            <p:ph type="title"/>
          </p:nvPr>
        </p:nvSpPr>
        <p:spPr/>
        <p:txBody>
          <a:bodyPr/>
          <a:lstStyle/>
          <a:p>
            <a:r>
              <a:rPr lang="en-US" dirty="0" smtClean="0"/>
              <a:t>California privacy disclosure</a:t>
            </a:r>
            <a:endParaRPr lang="en-US" dirty="0"/>
          </a:p>
        </p:txBody>
      </p:sp>
      <p:pic>
        <p:nvPicPr>
          <p:cNvPr id="10243" name="Picture 3" descr="C:\Users\zmitchell\AppData\Local\Microsoft\Windows\Temporary Internet Files\Content.IE5\TXAKY5DW\californi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02" y="0"/>
            <a:ext cx="2476759" cy="247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59FCB-A8E4-49AB-A4FC-08F13830654B}"/>
              </a:ext>
            </a:extLst>
          </p:cNvPr>
          <p:cNvSpPr>
            <a:spLocks noGrp="1"/>
          </p:cNvSpPr>
          <p:nvPr>
            <p:ph type="title"/>
          </p:nvPr>
        </p:nvSpPr>
        <p:spPr/>
        <p:txBody>
          <a:bodyPr/>
          <a:lstStyle/>
          <a:p>
            <a:r>
              <a:rPr lang="en-US" dirty="0"/>
              <a:t>Apple privacy policy overall</a:t>
            </a:r>
          </a:p>
        </p:txBody>
      </p:sp>
      <p:sp>
        <p:nvSpPr>
          <p:cNvPr id="3" name="Content Placeholder 2">
            <a:extLst>
              <a:ext uri="{FF2B5EF4-FFF2-40B4-BE49-F238E27FC236}">
                <a16:creationId xmlns:a16="http://schemas.microsoft.com/office/drawing/2014/main" xmlns="" id="{C73D4613-6B38-4869-8D82-CE442E50AC8F}"/>
              </a:ext>
            </a:extLst>
          </p:cNvPr>
          <p:cNvSpPr>
            <a:spLocks noGrp="1"/>
          </p:cNvSpPr>
          <p:nvPr>
            <p:ph sz="quarter" idx="13"/>
          </p:nvPr>
        </p:nvSpPr>
        <p:spPr/>
        <p:txBody>
          <a:bodyPr>
            <a:normAutofit fontScale="92500" lnSpcReduction="10000"/>
          </a:bodyPr>
          <a:lstStyle/>
          <a:p>
            <a:pPr marL="0" indent="0">
              <a:buNone/>
            </a:pPr>
            <a:r>
              <a:rPr lang="en-US" cap="none" dirty="0"/>
              <a:t>Apple has used privacy as a competitive advantage. </a:t>
            </a:r>
          </a:p>
          <a:p>
            <a:pPr marL="0" indent="0">
              <a:buNone/>
            </a:pPr>
            <a:r>
              <a:rPr lang="en-US" cap="none" dirty="0"/>
              <a:t>Apple’s privacy policy seems to consist of the Fair Information Practices as they disclose what information they collect and how it is used. </a:t>
            </a:r>
            <a:r>
              <a:rPr lang="en-US" cap="none" dirty="0" smtClean="0"/>
              <a:t>Also,</a:t>
            </a:r>
            <a:r>
              <a:rPr lang="en-US" cap="none" baseline="0" dirty="0" smtClean="0"/>
              <a:t> </a:t>
            </a:r>
            <a:r>
              <a:rPr lang="en-US" cap="none" dirty="0" smtClean="0"/>
              <a:t>Apple </a:t>
            </a:r>
            <a:r>
              <a:rPr lang="en-US" cap="none" dirty="0"/>
              <a:t>gives its consumers the chance to amend, correct, or delete their data unless its required by law.  Apple seems to take </a:t>
            </a:r>
            <a:r>
              <a:rPr lang="en-US" cap="none" dirty="0" smtClean="0"/>
              <a:t>precautions </a:t>
            </a:r>
            <a:r>
              <a:rPr lang="en-US" cap="none" dirty="0"/>
              <a:t>to prevent the misuse of the data</a:t>
            </a:r>
            <a:r>
              <a:rPr lang="en-US" cap="none" dirty="0" smtClean="0"/>
              <a:t>. Apple’s Privacy</a:t>
            </a:r>
            <a:r>
              <a:rPr lang="en-US" cap="none" baseline="0" dirty="0" smtClean="0"/>
              <a:t> Policy is easy to understand because it doesn’t use technical or legal jargon which makes it clear. However, </a:t>
            </a:r>
            <a:r>
              <a:rPr lang="en-US" cap="none" dirty="0" smtClean="0"/>
              <a:t>the policy </a:t>
            </a:r>
            <a:r>
              <a:rPr lang="en-US" cap="none" baseline="0" dirty="0" smtClean="0"/>
              <a:t>does sugar coat with the verbiage  “we may” a lot . This privacy statement meets legal requirements and discloses the third parties that could be involved in your data. </a:t>
            </a:r>
            <a:endParaRPr lang="en-US" cap="none" dirty="0"/>
          </a:p>
          <a:p>
            <a:pPr marL="0" indent="0">
              <a:buNone/>
            </a:pPr>
            <a:endParaRPr lang="en-US" cap="none" dirty="0"/>
          </a:p>
          <a:p>
            <a:pPr marL="0" indent="0">
              <a:buNone/>
            </a:pPr>
            <a:r>
              <a:rPr lang="en-US" cap="none" dirty="0"/>
              <a:t>(2016, September 12). Privacy Policy. Retrieved from https://www.apple.com/legal/privacy/en-ww/</a:t>
            </a:r>
          </a:p>
        </p:txBody>
      </p:sp>
    </p:spTree>
    <p:extLst>
      <p:ext uri="{BB962C8B-B14F-4D97-AF65-F5344CB8AC3E}">
        <p14:creationId xmlns:p14="http://schemas.microsoft.com/office/powerpoint/2010/main" val="2934314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6F6D6-FC12-425B-952B-8BC6E99DDF42}"/>
              </a:ext>
            </a:extLst>
          </p:cNvPr>
          <p:cNvSpPr>
            <a:spLocks noGrp="1"/>
          </p:cNvSpPr>
          <p:nvPr>
            <p:ph type="title"/>
          </p:nvPr>
        </p:nvSpPr>
        <p:spPr/>
        <p:txBody>
          <a:bodyPr/>
          <a:lstStyle/>
          <a:p>
            <a:r>
              <a:rPr lang="en-US" sz="2000" b="0" cap="none" dirty="0" smtClean="0"/>
              <a:t>We don’t </a:t>
            </a:r>
            <a:r>
              <a:rPr lang="en-US" sz="2000" b="0" u="sng" cap="none" dirty="0" smtClean="0"/>
              <a:t>“monetize</a:t>
            </a:r>
            <a:r>
              <a:rPr lang="en-US" sz="2000" b="0" cap="none" dirty="0" smtClean="0"/>
              <a:t>” the information you store on your iPhone or  in iCloud. And we don’t read your email or your messages to get information to market to you</a:t>
            </a:r>
            <a:r>
              <a:rPr lang="en-US" sz="2000" b="0" dirty="0" smtClean="0"/>
              <a:t>. (</a:t>
            </a:r>
            <a:r>
              <a:rPr lang="en-US" sz="2000" b="0" cap="none" dirty="0" smtClean="0"/>
              <a:t>They</a:t>
            </a:r>
            <a:r>
              <a:rPr lang="en-US" sz="2000" b="0" cap="none" baseline="0" dirty="0" smtClean="0"/>
              <a:t> used the word don’t and put monetize in quotation marks which suggests apple does  monetize data</a:t>
            </a:r>
            <a:r>
              <a:rPr lang="en-US" sz="2000" b="0" baseline="0" dirty="0" smtClean="0"/>
              <a:t>)</a:t>
            </a:r>
            <a:r>
              <a:rPr lang="en-US" dirty="0"/>
              <a:t/>
            </a:r>
            <a:br>
              <a:rPr lang="en-US" dirty="0"/>
            </a:br>
            <a:endParaRPr lang="en-US" dirty="0"/>
          </a:p>
        </p:txBody>
      </p:sp>
      <p:sp>
        <p:nvSpPr>
          <p:cNvPr id="3" name="Text Placeholder 2">
            <a:extLst>
              <a:ext uri="{FF2B5EF4-FFF2-40B4-BE49-F238E27FC236}">
                <a16:creationId xmlns:a16="http://schemas.microsoft.com/office/drawing/2014/main" xmlns="" id="{99DF6402-7A88-4E2D-982A-F9C0617D2B14}"/>
              </a:ext>
            </a:extLst>
          </p:cNvPr>
          <p:cNvSpPr>
            <a:spLocks noGrp="1"/>
          </p:cNvSpPr>
          <p:nvPr>
            <p:ph type="body" sz="half" idx="13"/>
          </p:nvPr>
        </p:nvSpPr>
        <p:spPr/>
        <p:txBody>
          <a:bodyPr>
            <a:normAutofit fontScale="25000" lnSpcReduction="20000"/>
          </a:bodyPr>
          <a:lstStyle/>
          <a:p>
            <a:r>
              <a:rPr lang="en-US" sz="8000" cap="none" dirty="0" smtClean="0"/>
              <a:t>Finally, I want to be absolutely clear that we have </a:t>
            </a:r>
            <a:r>
              <a:rPr lang="en-US" sz="8000" u="sng" cap="none" dirty="0" smtClean="0"/>
              <a:t>never</a:t>
            </a:r>
            <a:r>
              <a:rPr lang="en-US" sz="8000" cap="none" dirty="0" smtClean="0"/>
              <a:t> worked with any government agency from any country to create a backdoor in any of our products or services.  We have also never allowed access to our servers. And we </a:t>
            </a:r>
            <a:r>
              <a:rPr lang="en-US" sz="8000" i="0" u="sng" cap="none" dirty="0" smtClean="0"/>
              <a:t>never</a:t>
            </a:r>
            <a:r>
              <a:rPr lang="en-US" sz="8000" cap="none" dirty="0" smtClean="0"/>
              <a:t> will.  </a:t>
            </a:r>
            <a:r>
              <a:rPr lang="en-US" sz="8000" dirty="0" smtClean="0"/>
              <a:t>(</a:t>
            </a:r>
            <a:r>
              <a:rPr lang="en-US" sz="8000" cap="none" dirty="0" smtClean="0"/>
              <a:t>The</a:t>
            </a:r>
            <a:r>
              <a:rPr lang="en-US" sz="8000" cap="none" baseline="0" dirty="0" smtClean="0"/>
              <a:t> word </a:t>
            </a:r>
            <a:r>
              <a:rPr lang="en-US" sz="8000" u="none" cap="none" baseline="0" dirty="0" smtClean="0"/>
              <a:t>never </a:t>
            </a:r>
            <a:r>
              <a:rPr lang="en-US" sz="8000" cap="none" baseline="0" dirty="0" smtClean="0"/>
              <a:t>is used which is very extreme meaning it won’t happen)</a:t>
            </a:r>
            <a:endParaRPr lang="en-US" sz="8000" cap="none" dirty="0" smtClean="0"/>
          </a:p>
          <a:p>
            <a:endParaRPr lang="en-US" sz="9600" dirty="0"/>
          </a:p>
          <a:p>
            <a:r>
              <a:rPr lang="en-US" sz="9600" dirty="0"/>
              <a:t>Tim Cook CEO Apple Inc.</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xmlns="" id="{06B19674-6C63-410D-95BE-48CE64464D83}"/>
              </a:ext>
            </a:extLst>
          </p:cNvPr>
          <p:cNvSpPr>
            <a:spLocks noGrp="1"/>
          </p:cNvSpPr>
          <p:nvPr>
            <p:ph type="body" sz="half" idx="2"/>
          </p:nvPr>
        </p:nvSpPr>
        <p:spPr>
          <a:xfrm>
            <a:off x="913774" y="3319976"/>
            <a:ext cx="10364452" cy="2473874"/>
          </a:xfrm>
        </p:spPr>
        <p:txBody>
          <a:bodyPr/>
          <a:lstStyle/>
          <a:p>
            <a:r>
              <a:rPr lang="en-US" dirty="0"/>
              <a:t/>
            </a:r>
            <a:br>
              <a:rPr lang="en-US" dirty="0"/>
            </a:br>
            <a:endParaRPr lang="en-US" dirty="0"/>
          </a:p>
        </p:txBody>
      </p:sp>
      <p:pic>
        <p:nvPicPr>
          <p:cNvPr id="9218" name="Picture 2" descr="C:\Users\zmitchell\AppData\Local\Microsoft\Windows\Temporary Internet Files\Content.IE5\N2X7S3NZ\money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861" y="338469"/>
            <a:ext cx="861238" cy="86123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zmitchell\AppData\Local\Microsoft\Windows\Temporary Internet Files\Content.IE5\N2X7S3NZ\No_sign_Righ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954" y="205562"/>
            <a:ext cx="1127051" cy="11270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zmitchell\AppData\Local\Microsoft\Windows\Temporary Internet Files\Content.IE5\TXAKY5DW\backdoor_placa-290x1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989328"/>
            <a:ext cx="265176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zmitchell\AppData\Local\Microsoft\Windows\Temporary Internet Files\Content.IE5\DQFT6Y70\No_sign.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39" y="4880344"/>
            <a:ext cx="2791047" cy="19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9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2D44D-CBE2-46B0-824C-D76993A920E6}"/>
              </a:ext>
            </a:extLst>
          </p:cNvPr>
          <p:cNvSpPr>
            <a:spLocks noGrp="1"/>
          </p:cNvSpPr>
          <p:nvPr>
            <p:ph type="title"/>
          </p:nvPr>
        </p:nvSpPr>
        <p:spPr/>
        <p:txBody>
          <a:bodyPr/>
          <a:lstStyle/>
          <a:p>
            <a:r>
              <a:rPr lang="en-US" dirty="0"/>
              <a:t>Apple’s approach to privacy</a:t>
            </a:r>
          </a:p>
        </p:txBody>
      </p:sp>
      <p:sp>
        <p:nvSpPr>
          <p:cNvPr id="3" name="Text Placeholder 2">
            <a:extLst>
              <a:ext uri="{FF2B5EF4-FFF2-40B4-BE49-F238E27FC236}">
                <a16:creationId xmlns:a16="http://schemas.microsoft.com/office/drawing/2014/main" xmlns="" id="{236CBA39-635A-4B0D-BB2B-A1890725E5A8}"/>
              </a:ext>
            </a:extLst>
          </p:cNvPr>
          <p:cNvSpPr>
            <a:spLocks noGrp="1"/>
          </p:cNvSpPr>
          <p:nvPr>
            <p:ph type="body" sz="half" idx="13"/>
          </p:nvPr>
        </p:nvSpPr>
        <p:spPr/>
        <p:txBody>
          <a:bodyPr>
            <a:normAutofit fontScale="92500"/>
          </a:bodyPr>
          <a:lstStyle/>
          <a:p>
            <a:r>
              <a:rPr lang="en-US" sz="2400" b="1" cap="none" dirty="0"/>
              <a:t>They design products with privacy in mind. (</a:t>
            </a:r>
            <a:r>
              <a:rPr lang="en-US" sz="2400" b="1" cap="none" dirty="0" err="1"/>
              <a:t>PbD</a:t>
            </a:r>
            <a:r>
              <a:rPr lang="en-US" sz="2400" b="1" cap="none" dirty="0"/>
              <a:t>) Privacy By Design</a:t>
            </a:r>
            <a:endParaRPr lang="en-US" sz="2400" b="1" dirty="0"/>
          </a:p>
          <a:p>
            <a:endParaRPr lang="en-US" dirty="0"/>
          </a:p>
        </p:txBody>
      </p:sp>
      <p:sp>
        <p:nvSpPr>
          <p:cNvPr id="4" name="Text Placeholder 3">
            <a:extLst>
              <a:ext uri="{FF2B5EF4-FFF2-40B4-BE49-F238E27FC236}">
                <a16:creationId xmlns:a16="http://schemas.microsoft.com/office/drawing/2014/main" xmlns="" id="{823CD6D5-8AD7-45DC-AF2B-96016C192411}"/>
              </a:ext>
            </a:extLst>
          </p:cNvPr>
          <p:cNvSpPr>
            <a:spLocks noGrp="1"/>
          </p:cNvSpPr>
          <p:nvPr>
            <p:ph type="body" sz="half" idx="2"/>
          </p:nvPr>
        </p:nvSpPr>
        <p:spPr/>
        <p:txBody>
          <a:bodyPr/>
          <a:lstStyle/>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encryption (apple pay, </a:t>
            </a:r>
            <a:r>
              <a:rPr lang="en-US" b="1" cap="none" dirty="0" err="1" smtClean="0">
                <a:latin typeface="Times New Roman" panose="02020603050405020304" pitchFamily="18" charset="0"/>
                <a:cs typeface="Times New Roman" panose="02020603050405020304" pitchFamily="18" charset="0"/>
              </a:rPr>
              <a:t>iMessage</a:t>
            </a:r>
            <a:r>
              <a:rPr lang="en-US" b="1" cap="none"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&amp; facetime, health &amp; fitness</a:t>
            </a: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Safari(1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browser to block 3</a:t>
            </a:r>
            <a:r>
              <a:rPr lang="en-US" b="1" baseline="30000" dirty="0">
                <a:latin typeface="Times New Roman" panose="02020603050405020304" pitchFamily="18" charset="0"/>
                <a:cs typeface="Times New Roman" panose="02020603050405020304" pitchFamily="18" charset="0"/>
              </a:rPr>
              <a:t>rd</a:t>
            </a:r>
            <a:r>
              <a:rPr lang="en-US" b="1" dirty="0">
                <a:latin typeface="Times New Roman" panose="02020603050405020304" pitchFamily="18" charset="0"/>
                <a:cs typeface="Times New Roman" panose="02020603050405020304" pitchFamily="18" charset="0"/>
              </a:rPr>
              <a:t> party cookies)</a:t>
            </a: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Encrypted </a:t>
            </a:r>
            <a:r>
              <a:rPr lang="en-US" b="1" cap="none" dirty="0" smtClean="0">
                <a:latin typeface="Times New Roman" panose="02020603050405020304" pitchFamily="18" charset="0"/>
                <a:cs typeface="Times New Roman" panose="02020603050405020304" pitchFamily="18" charset="0"/>
              </a:rPr>
              <a:t>iCloud</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Data (</a:t>
            </a:r>
            <a:r>
              <a:rPr lang="en-US" b="1" dirty="0" err="1">
                <a:latin typeface="Times New Roman" panose="02020603050405020304" pitchFamily="18" charset="0"/>
                <a:cs typeface="Times New Roman" panose="02020603050405020304" pitchFamily="18" charset="0"/>
              </a:rPr>
              <a:t>photos,documents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calenders</a:t>
            </a:r>
            <a:r>
              <a:rPr lang="en-US" b="1" dirty="0">
                <a:latin typeface="Times New Roman" panose="02020603050405020304" pitchFamily="18" charset="0"/>
                <a:cs typeface="Times New Roman" panose="02020603050405020304" pitchFamily="18" charset="0"/>
              </a:rPr>
              <a:t>, contacts)</a:t>
            </a:r>
          </a:p>
        </p:txBody>
      </p:sp>
      <p:pic>
        <p:nvPicPr>
          <p:cNvPr id="6146" name="Picture 2" descr="C:\Users\zmitchell\AppData\Local\Microsoft\Windows\Temporary Internet Files\Content.IE5\1E4YRK87\scrivere post ispirazi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15" y="308343"/>
            <a:ext cx="2211573" cy="15204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zmitchell\AppData\Local\Microsoft\Windows\Temporary Internet Files\Content.IE5\1E4YRK87\PbD 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75" y="545879"/>
            <a:ext cx="2114660" cy="151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67859D9-1422-448E-B46A-69EE569566DD}"/>
              </a:ext>
            </a:extLst>
          </p:cNvPr>
          <p:cNvSpPr>
            <a:spLocks noGrp="1"/>
          </p:cNvSpPr>
          <p:nvPr>
            <p:ph type="title"/>
          </p:nvPr>
        </p:nvSpPr>
        <p:spPr/>
        <p:txBody>
          <a:bodyPr/>
          <a:lstStyle/>
          <a:p>
            <a:r>
              <a:rPr lang="en-US" b="1" dirty="0"/>
              <a:t>Tools to manage privacy</a:t>
            </a:r>
          </a:p>
        </p:txBody>
      </p:sp>
      <p:sp>
        <p:nvSpPr>
          <p:cNvPr id="6" name="Text Placeholder 5">
            <a:extLst>
              <a:ext uri="{FF2B5EF4-FFF2-40B4-BE49-F238E27FC236}">
                <a16:creationId xmlns:a16="http://schemas.microsoft.com/office/drawing/2014/main" xmlns="" id="{84ED0404-2D89-4A16-8CF0-3259102A4057}"/>
              </a:ext>
            </a:extLst>
          </p:cNvPr>
          <p:cNvSpPr>
            <a:spLocks noGrp="1"/>
          </p:cNvSpPr>
          <p:nvPr>
            <p:ph type="body" idx="1"/>
          </p:nvPr>
        </p:nvSpPr>
        <p:spPr/>
        <p:txBody>
          <a:bodyPr/>
          <a:lstStyle/>
          <a:p>
            <a:r>
              <a:rPr lang="en-US" sz="3200" b="1" u="sng" dirty="0"/>
              <a:t>Secure devices</a:t>
            </a:r>
          </a:p>
        </p:txBody>
      </p:sp>
      <p:sp>
        <p:nvSpPr>
          <p:cNvPr id="9" name="Text Placeholder 8">
            <a:extLst>
              <a:ext uri="{FF2B5EF4-FFF2-40B4-BE49-F238E27FC236}">
                <a16:creationId xmlns:a16="http://schemas.microsoft.com/office/drawing/2014/main" xmlns="" id="{1EE6D0F9-BDEA-4448-9144-0F6A5C3014B5}"/>
              </a:ext>
            </a:extLst>
          </p:cNvPr>
          <p:cNvSpPr>
            <a:spLocks noGrp="1"/>
          </p:cNvSpPr>
          <p:nvPr>
            <p:ph type="body" sz="half" idx="15"/>
          </p:nvPr>
        </p:nvSpPr>
        <p:spPr>
          <a:xfrm>
            <a:off x="913774" y="2943355"/>
            <a:ext cx="3298976" cy="2847845"/>
          </a:xfrm>
        </p:spPr>
        <p:txBody>
          <a:bodyPr>
            <a:normAutofit/>
          </a:bodyPr>
          <a:lstStyle/>
          <a:p>
            <a:r>
              <a:rPr lang="en-US" sz="2400" b="1" dirty="0"/>
              <a:t>Enable touch id</a:t>
            </a:r>
          </a:p>
          <a:p>
            <a:r>
              <a:rPr lang="en-US" sz="2400" b="1" dirty="0"/>
              <a:t>Use a passcode</a:t>
            </a:r>
          </a:p>
          <a:p>
            <a:r>
              <a:rPr lang="en-US" sz="2400" b="1" dirty="0"/>
              <a:t>Use find my phone</a:t>
            </a:r>
          </a:p>
        </p:txBody>
      </p:sp>
      <p:sp>
        <p:nvSpPr>
          <p:cNvPr id="7" name="Text Placeholder 6">
            <a:extLst>
              <a:ext uri="{FF2B5EF4-FFF2-40B4-BE49-F238E27FC236}">
                <a16:creationId xmlns:a16="http://schemas.microsoft.com/office/drawing/2014/main" xmlns="" id="{102E2039-EB6A-4869-A1EE-2992DA5EDED4}"/>
              </a:ext>
            </a:extLst>
          </p:cNvPr>
          <p:cNvSpPr>
            <a:spLocks noGrp="1"/>
          </p:cNvSpPr>
          <p:nvPr>
            <p:ph type="body" sz="quarter" idx="3"/>
          </p:nvPr>
        </p:nvSpPr>
        <p:spPr>
          <a:xfrm>
            <a:off x="4452389" y="2367093"/>
            <a:ext cx="3291521" cy="576262"/>
          </a:xfrm>
        </p:spPr>
        <p:txBody>
          <a:bodyPr/>
          <a:lstStyle/>
          <a:p>
            <a:r>
              <a:rPr lang="en-US" sz="3200" b="1" dirty="0"/>
              <a:t>Secure your </a:t>
            </a:r>
            <a:r>
              <a:rPr lang="en-US" sz="3200" b="1" u="sng" dirty="0"/>
              <a:t>apple id</a:t>
            </a:r>
          </a:p>
        </p:txBody>
      </p:sp>
      <p:sp>
        <p:nvSpPr>
          <p:cNvPr id="10" name="Text Placeholder 9">
            <a:extLst>
              <a:ext uri="{FF2B5EF4-FFF2-40B4-BE49-F238E27FC236}">
                <a16:creationId xmlns:a16="http://schemas.microsoft.com/office/drawing/2014/main" xmlns="" id="{83AEE252-4E47-4D25-A96F-7B318431F1F8}"/>
              </a:ext>
            </a:extLst>
          </p:cNvPr>
          <p:cNvSpPr>
            <a:spLocks noGrp="1"/>
          </p:cNvSpPr>
          <p:nvPr>
            <p:ph type="body" sz="half" idx="16"/>
          </p:nvPr>
        </p:nvSpPr>
        <p:spPr/>
        <p:txBody>
          <a:bodyPr/>
          <a:lstStyle/>
          <a:p>
            <a:r>
              <a:rPr lang="en-US" sz="2400" b="1" dirty="0"/>
              <a:t>2 step verification process</a:t>
            </a:r>
          </a:p>
          <a:p>
            <a:endParaRPr lang="en-US" dirty="0"/>
          </a:p>
          <a:p>
            <a:endParaRPr lang="en-US" dirty="0"/>
          </a:p>
        </p:txBody>
      </p:sp>
      <p:sp>
        <p:nvSpPr>
          <p:cNvPr id="8" name="Text Placeholder 7">
            <a:extLst>
              <a:ext uri="{FF2B5EF4-FFF2-40B4-BE49-F238E27FC236}">
                <a16:creationId xmlns:a16="http://schemas.microsoft.com/office/drawing/2014/main" xmlns="" id="{4D3D3847-46E8-41CC-AFA3-6E8C7D3CB126}"/>
              </a:ext>
            </a:extLst>
          </p:cNvPr>
          <p:cNvSpPr>
            <a:spLocks noGrp="1"/>
          </p:cNvSpPr>
          <p:nvPr>
            <p:ph type="body" sz="quarter" idx="13"/>
          </p:nvPr>
        </p:nvSpPr>
        <p:spPr>
          <a:xfrm>
            <a:off x="7973298" y="2367093"/>
            <a:ext cx="3304928" cy="576262"/>
          </a:xfrm>
        </p:spPr>
        <p:txBody>
          <a:bodyPr/>
          <a:lstStyle/>
          <a:p>
            <a:r>
              <a:rPr lang="en-US" sz="3200" b="1" dirty="0"/>
              <a:t>Manage what </a:t>
            </a:r>
            <a:r>
              <a:rPr lang="en-US" sz="3200" b="1" u="sng" dirty="0"/>
              <a:t>you share</a:t>
            </a:r>
          </a:p>
        </p:txBody>
      </p:sp>
      <p:sp>
        <p:nvSpPr>
          <p:cNvPr id="11" name="Text Placeholder 10">
            <a:extLst>
              <a:ext uri="{FF2B5EF4-FFF2-40B4-BE49-F238E27FC236}">
                <a16:creationId xmlns:a16="http://schemas.microsoft.com/office/drawing/2014/main" xmlns="" id="{D0CB5875-2B9A-4D21-950A-0C9137626E02}"/>
              </a:ext>
            </a:extLst>
          </p:cNvPr>
          <p:cNvSpPr>
            <a:spLocks noGrp="1"/>
          </p:cNvSpPr>
          <p:nvPr>
            <p:ph type="body" sz="half" idx="17"/>
          </p:nvPr>
        </p:nvSpPr>
        <p:spPr>
          <a:xfrm>
            <a:off x="7973298" y="2943355"/>
            <a:ext cx="3304928" cy="2847845"/>
          </a:xfrm>
        </p:spPr>
        <p:txBody>
          <a:bodyPr>
            <a:noAutofit/>
          </a:bodyPr>
          <a:lstStyle/>
          <a:p>
            <a:r>
              <a:rPr lang="en-US" sz="2400" b="1" dirty="0"/>
              <a:t>Configure settings</a:t>
            </a:r>
          </a:p>
          <a:p>
            <a:r>
              <a:rPr lang="en-US" sz="2400" b="1" dirty="0"/>
              <a:t>Manage location data</a:t>
            </a:r>
          </a:p>
          <a:p>
            <a:r>
              <a:rPr lang="en-US" sz="2400" b="1" dirty="0"/>
              <a:t>Control shared data </a:t>
            </a:r>
          </a:p>
          <a:p>
            <a:r>
              <a:rPr lang="en-US" sz="2400" b="1" dirty="0"/>
              <a:t>Opt </a:t>
            </a:r>
            <a:r>
              <a:rPr lang="en-US" sz="2400" b="1" dirty="0" smtClean="0"/>
              <a:t>out </a:t>
            </a:r>
            <a:r>
              <a:rPr lang="en-US" sz="2400" b="1" dirty="0"/>
              <a:t>of diagnostic data sharing</a:t>
            </a:r>
          </a:p>
        </p:txBody>
      </p:sp>
    </p:spTree>
    <p:extLst>
      <p:ext uri="{BB962C8B-B14F-4D97-AF65-F5344CB8AC3E}">
        <p14:creationId xmlns:p14="http://schemas.microsoft.com/office/powerpoint/2010/main" val="421100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AC88B953-008A-4002-9341-49D541EC71EA}"/>
              </a:ext>
            </a:extLst>
          </p:cNvPr>
          <p:cNvGraphicFramePr/>
          <p:nvPr>
            <p:extLst>
              <p:ext uri="{D42A27DB-BD31-4B8C-83A1-F6EECF244321}">
                <p14:modId xmlns:p14="http://schemas.microsoft.com/office/powerpoint/2010/main" val="3618329110"/>
              </p:ext>
            </p:extLst>
          </p:nvPr>
        </p:nvGraphicFramePr>
        <p:xfrm>
          <a:off x="1656522" y="185530"/>
          <a:ext cx="8494643" cy="9539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xmlns="" id="{B38D1C85-61F4-45A8-AD5E-7877B2A9D3BD}"/>
              </a:ext>
            </a:extLst>
          </p:cNvPr>
          <p:cNvSpPr>
            <a:spLocks noGrp="1"/>
          </p:cNvSpPr>
          <p:nvPr>
            <p:ph type="title"/>
          </p:nvPr>
        </p:nvSpPr>
        <p:spPr>
          <a:xfrm>
            <a:off x="5512904" y="490331"/>
            <a:ext cx="5765322" cy="1724364"/>
          </a:xfrm>
        </p:spPr>
        <p:txBody>
          <a:bodyPr/>
          <a:lstStyle/>
          <a:p>
            <a:r>
              <a:rPr lang="en-US" dirty="0"/>
              <a:t>What info Apple Collects?</a:t>
            </a:r>
          </a:p>
        </p:txBody>
      </p:sp>
      <p:sp>
        <p:nvSpPr>
          <p:cNvPr id="6" name="Content Placeholder 5">
            <a:extLst>
              <a:ext uri="{FF2B5EF4-FFF2-40B4-BE49-F238E27FC236}">
                <a16:creationId xmlns:a16="http://schemas.microsoft.com/office/drawing/2014/main" xmlns="" id="{6CC9D176-FCFA-4B88-ACFE-E8EA7C17E036}"/>
              </a:ext>
            </a:extLst>
          </p:cNvPr>
          <p:cNvSpPr>
            <a:spLocks noGrp="1"/>
          </p:cNvSpPr>
          <p:nvPr>
            <p:ph sz="quarter" idx="13"/>
          </p:nvPr>
        </p:nvSpPr>
        <p:spPr/>
        <p:txBody>
          <a:bodyPr/>
          <a:lstStyle/>
          <a:p>
            <a:endParaRPr lang="en-US" dirty="0" smtClean="0"/>
          </a:p>
          <a:p>
            <a:endParaRPr lang="en-US" dirty="0"/>
          </a:p>
          <a:p>
            <a:pPr marL="3657600" lvl="8" indent="0">
              <a:buNone/>
            </a:pPr>
            <a:r>
              <a:rPr lang="en-US" sz="2000" b="1" cap="none" dirty="0" smtClean="0"/>
              <a:t>We </a:t>
            </a:r>
            <a:r>
              <a:rPr lang="en-US" sz="2000" b="1" u="sng" cap="none" dirty="0" smtClean="0"/>
              <a:t>may</a:t>
            </a:r>
            <a:r>
              <a:rPr lang="en-US" sz="2000" b="1" cap="none" dirty="0" smtClean="0"/>
              <a:t> collect a </a:t>
            </a:r>
            <a:r>
              <a:rPr lang="en-US" sz="2000" b="1" u="sng" cap="none" dirty="0" smtClean="0"/>
              <a:t>variety</a:t>
            </a:r>
            <a:r>
              <a:rPr lang="en-US" sz="2000" b="1" cap="none" dirty="0" smtClean="0"/>
              <a:t> of information, including your name , mailing address and phone number…..( So</a:t>
            </a:r>
            <a:r>
              <a:rPr lang="en-US" sz="2000" b="1" cap="none" baseline="0" dirty="0" smtClean="0"/>
              <a:t> they use the word may ,which more than likely means they will. Also, the word variety does explicitly say what other information they collect. It is vague.)</a:t>
            </a:r>
            <a:endParaRPr lang="en-US" sz="2000" b="1" cap="none" dirty="0" smtClean="0"/>
          </a:p>
          <a:p>
            <a:pPr marL="0" indent="0">
              <a:buNone/>
            </a:pPr>
            <a:endParaRPr lang="en-US" dirty="0"/>
          </a:p>
          <a:p>
            <a:pPr marL="0" indent="0">
              <a:buNone/>
            </a:pPr>
            <a:endParaRPr lang="en-US" dirty="0" smtClean="0"/>
          </a:p>
          <a:p>
            <a:pPr marL="0" indent="0">
              <a:buNone/>
            </a:pPr>
            <a:endParaRPr lang="en-US" dirty="0"/>
          </a:p>
        </p:txBody>
      </p:sp>
      <p:pic>
        <p:nvPicPr>
          <p:cNvPr id="5123" name="Picture 3" descr="C:\Users\zmitchell\AppData\Local\Microsoft\Windows\Temporary Internet Files\Content.IE5\N2X7S3NZ\happy_apple__d_by_cyhennessey-d4dr6g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0443" y="2211571"/>
            <a:ext cx="1980565" cy="19805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zmitchell\AppData\Local\Microsoft\Windows\Temporary Internet Files\Content.IE5\TXAKY5DW\question-mark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79" y="2352016"/>
            <a:ext cx="1699759" cy="127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39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E5706-12CB-4717-A18F-278D4CC3B429}"/>
              </a:ext>
            </a:extLst>
          </p:cNvPr>
          <p:cNvSpPr>
            <a:spLocks noGrp="1"/>
          </p:cNvSpPr>
          <p:nvPr>
            <p:ph type="title"/>
          </p:nvPr>
        </p:nvSpPr>
        <p:spPr>
          <a:xfrm>
            <a:off x="913775" y="618517"/>
            <a:ext cx="10364451" cy="1596177"/>
          </a:xfrm>
        </p:spPr>
        <p:txBody>
          <a:bodyPr>
            <a:normAutofit/>
          </a:bodyPr>
          <a:lstStyle/>
          <a:p>
            <a:r>
              <a:rPr lang="en-US" sz="2400" b="1" dirty="0">
                <a:latin typeface="Times New Roman" panose="02020603050405020304" pitchFamily="18" charset="0"/>
                <a:cs typeface="Times New Roman" panose="02020603050405020304" pitchFamily="18" charset="0"/>
              </a:rPr>
              <a:t>How apple use personal information?</a:t>
            </a:r>
          </a:p>
        </p:txBody>
      </p:sp>
      <p:sp>
        <p:nvSpPr>
          <p:cNvPr id="3" name="Content Placeholder 2">
            <a:extLst>
              <a:ext uri="{FF2B5EF4-FFF2-40B4-BE49-F238E27FC236}">
                <a16:creationId xmlns:a16="http://schemas.microsoft.com/office/drawing/2014/main" xmlns="" id="{AE66F715-CF7A-40B8-B11D-39014E3B5CF4}"/>
              </a:ext>
            </a:extLst>
          </p:cNvPr>
          <p:cNvSpPr>
            <a:spLocks noGrp="1"/>
          </p:cNvSpPr>
          <p:nvPr>
            <p:ph sz="quarter" idx="13"/>
          </p:nvPr>
        </p:nvSpPr>
        <p:spPr/>
        <p:txBody>
          <a:bodyPr>
            <a:normAutofit fontScale="70000" lnSpcReduction="20000"/>
          </a:bodyPr>
          <a:lstStyle/>
          <a:p>
            <a:pPr marL="0" indent="0">
              <a:buNone/>
            </a:pPr>
            <a:r>
              <a:rPr lang="en-US" sz="3000" b="1" cap="none" dirty="0" smtClean="0"/>
              <a:t>We</a:t>
            </a:r>
            <a:r>
              <a:rPr lang="en-US" sz="3000" b="1" cap="none" baseline="0" dirty="0" smtClean="0"/>
              <a:t> </a:t>
            </a:r>
            <a:r>
              <a:rPr lang="en-US" sz="3000" b="1" i="0" u="sng" cap="none" baseline="0" dirty="0" smtClean="0"/>
              <a:t>may use </a:t>
            </a:r>
            <a:r>
              <a:rPr lang="en-US" sz="3000" b="1" i="0" u="none" cap="none" baseline="0" dirty="0" smtClean="0"/>
              <a:t>your personal information</a:t>
            </a:r>
            <a:endParaRPr lang="en-US" sz="3000" b="1" i="0" u="none" cap="none" dirty="0" smtClean="0"/>
          </a:p>
          <a:p>
            <a:r>
              <a:rPr lang="en-US" sz="3000" cap="none" dirty="0" smtClean="0"/>
              <a:t>To help create, deliver, operate, and improve their products, services, advertising, and anti-fraud prevention.</a:t>
            </a:r>
          </a:p>
          <a:p>
            <a:r>
              <a:rPr lang="en-US" sz="3000" cap="none" dirty="0" smtClean="0"/>
              <a:t>To verify identity and assist with identification of users.</a:t>
            </a:r>
          </a:p>
          <a:p>
            <a:r>
              <a:rPr lang="en-US" sz="3300" cap="none" dirty="0" smtClean="0"/>
              <a:t>For internal purposes such as data analysis, research, and for auditing Apple’s products.</a:t>
            </a:r>
          </a:p>
          <a:p>
            <a:r>
              <a:rPr lang="en-US" sz="3300" cap="none" dirty="0" smtClean="0"/>
              <a:t>To send important notices, such as communications about purchases and changes of their terms and conditions. </a:t>
            </a:r>
            <a:endParaRPr lang="en-US" dirty="0" smtClean="0"/>
          </a:p>
        </p:txBody>
      </p:sp>
      <p:pic>
        <p:nvPicPr>
          <p:cNvPr id="7172" name="Picture 4" descr="C:\Users\zmitchell\AppData\Local\Microsoft\Windows\Temporary Internet Files\Content.IE5\1E4YRK87\250px-DataT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361506"/>
            <a:ext cx="1614037" cy="19693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zmitchell\AppData\Local\Microsoft\Windows\Temporary Internet Files\Content.IE5\DQFT6Y70\2870445252_14818a52c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4339" y="840354"/>
            <a:ext cx="1931411" cy="125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237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E0B7B-7938-4702-B8DA-B1E68C791901}"/>
              </a:ext>
            </a:extLst>
          </p:cNvPr>
          <p:cNvSpPr>
            <a:spLocks noGrp="1"/>
          </p:cNvSpPr>
          <p:nvPr>
            <p:ph type="title"/>
          </p:nvPr>
        </p:nvSpPr>
        <p:spPr>
          <a:xfrm>
            <a:off x="1044403" y="770915"/>
            <a:ext cx="10364451" cy="1596177"/>
          </a:xfrm>
        </p:spPr>
        <p:txBody>
          <a:bodyPr/>
          <a:lstStyle/>
          <a:p>
            <a:r>
              <a:rPr lang="en-US" dirty="0"/>
              <a:t>Disclosure to third parties</a:t>
            </a:r>
          </a:p>
        </p:txBody>
      </p:sp>
      <p:sp>
        <p:nvSpPr>
          <p:cNvPr id="3" name="Content Placeholder 2">
            <a:extLst>
              <a:ext uri="{FF2B5EF4-FFF2-40B4-BE49-F238E27FC236}">
                <a16:creationId xmlns:a16="http://schemas.microsoft.com/office/drawing/2014/main" xmlns="" id="{058B7959-98E6-4B20-8CD7-3B55F61A9A93}"/>
              </a:ext>
            </a:extLst>
          </p:cNvPr>
          <p:cNvSpPr>
            <a:spLocks noGrp="1"/>
          </p:cNvSpPr>
          <p:nvPr>
            <p:ph sz="quarter" idx="13"/>
          </p:nvPr>
        </p:nvSpPr>
        <p:spPr/>
        <p:txBody>
          <a:bodyPr>
            <a:noAutofit/>
          </a:bodyPr>
          <a:lstStyle/>
          <a:p>
            <a:pPr marL="0" indent="0">
              <a:buNone/>
            </a:pPr>
            <a:r>
              <a:rPr lang="en-US" sz="1800" cap="none" dirty="0"/>
              <a:t>Apple</a:t>
            </a:r>
            <a:r>
              <a:rPr lang="en-US" sz="1800" u="sng" cap="none" dirty="0"/>
              <a:t> may </a:t>
            </a:r>
            <a:r>
              <a:rPr lang="en-US" sz="1800" cap="none" dirty="0"/>
              <a:t>make certain information available to partners that work with Apple to provide products and services, or that help Apple market to customers.  Data will</a:t>
            </a:r>
            <a:r>
              <a:rPr lang="en-US" sz="1800" u="sng" cap="none" dirty="0"/>
              <a:t> only </a:t>
            </a:r>
            <a:r>
              <a:rPr lang="en-US" sz="1800" cap="none" dirty="0"/>
              <a:t>be shared by Apple to provide or improve products, services, and </a:t>
            </a:r>
            <a:r>
              <a:rPr lang="en-US" sz="1800" cap="none" dirty="0" smtClean="0"/>
              <a:t>advertising</a:t>
            </a:r>
            <a:r>
              <a:rPr lang="en-US" sz="1800" u="none" cap="none" dirty="0" smtClean="0"/>
              <a:t>. It </a:t>
            </a:r>
            <a:r>
              <a:rPr lang="en-US" sz="1800" u="sng" cap="none" dirty="0"/>
              <a:t>will not</a:t>
            </a:r>
            <a:r>
              <a:rPr lang="en-US" sz="1800" cap="none" dirty="0"/>
              <a:t> be shared with third parties for marketing purposes. </a:t>
            </a:r>
          </a:p>
          <a:p>
            <a:pPr marL="228600" indent="-228600"/>
            <a:r>
              <a:rPr lang="en-US" sz="1800" cap="none" dirty="0" smtClean="0"/>
              <a:t>information processing</a:t>
            </a:r>
          </a:p>
          <a:p>
            <a:pPr marL="228600" indent="-228600"/>
            <a:r>
              <a:rPr lang="en-US" sz="1800" cap="none" dirty="0" smtClean="0"/>
              <a:t> fulfilling </a:t>
            </a:r>
            <a:r>
              <a:rPr lang="en-US" sz="1800" cap="none" dirty="0"/>
              <a:t>customer </a:t>
            </a:r>
            <a:r>
              <a:rPr lang="en-US" sz="1800" cap="none" dirty="0" smtClean="0"/>
              <a:t>orders </a:t>
            </a:r>
          </a:p>
          <a:p>
            <a:pPr marL="228600" indent="-228600"/>
            <a:r>
              <a:rPr lang="en-US" sz="1800" cap="none" dirty="0" smtClean="0"/>
              <a:t> </a:t>
            </a:r>
            <a:r>
              <a:rPr lang="en-US" sz="1800" cap="none" dirty="0"/>
              <a:t>delivering products to </a:t>
            </a:r>
            <a:r>
              <a:rPr lang="en-US" sz="1800" cap="none" dirty="0" smtClean="0"/>
              <a:t>customers</a:t>
            </a:r>
          </a:p>
          <a:p>
            <a:pPr marL="228600" indent="-228600"/>
            <a:r>
              <a:rPr lang="en-US" sz="1800" cap="none" dirty="0" smtClean="0"/>
              <a:t> assessing </a:t>
            </a:r>
            <a:r>
              <a:rPr lang="en-US" sz="1800" cap="none" dirty="0"/>
              <a:t>your interest in Apple </a:t>
            </a:r>
            <a:r>
              <a:rPr lang="en-US" sz="1800" cap="none" dirty="0" smtClean="0"/>
              <a:t>products</a:t>
            </a:r>
          </a:p>
          <a:p>
            <a:pPr marL="0" indent="0">
              <a:buNone/>
            </a:pPr>
            <a:r>
              <a:rPr lang="en-US" sz="1800" cap="none" dirty="0" smtClean="0"/>
              <a:t> These </a:t>
            </a:r>
            <a:r>
              <a:rPr lang="en-US" sz="1800" cap="none" dirty="0"/>
              <a:t>companies are </a:t>
            </a:r>
            <a:r>
              <a:rPr lang="en-US" sz="1800" u="sng" cap="none" dirty="0"/>
              <a:t>obligated</a:t>
            </a:r>
            <a:r>
              <a:rPr lang="en-US" sz="1800" cap="none" dirty="0"/>
              <a:t> by Apple to protect your information</a:t>
            </a:r>
            <a:r>
              <a:rPr lang="en-US" sz="1800" cap="none" dirty="0" smtClean="0"/>
              <a:t>. (They</a:t>
            </a:r>
            <a:r>
              <a:rPr lang="en-US" sz="1800" cap="none" baseline="0" dirty="0" smtClean="0"/>
              <a:t> use the word only implies our data for these reasons and nothing else. Apple also disclose the types of third parties they share information with. Also, using the word obligated suggests that Apple bind these companies to protect your information.)</a:t>
            </a:r>
            <a:endParaRPr lang="en-US" sz="1800" cap="none" dirty="0"/>
          </a:p>
        </p:txBody>
      </p:sp>
      <p:pic>
        <p:nvPicPr>
          <p:cNvPr id="8194" name="Picture 2" descr="C:\Users\zmitchell\AppData\Local\Microsoft\Windows\Temporary Internet Files\Content.IE5\1E4YRK87\5166322441_4d3a16304a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445" y="405809"/>
            <a:ext cx="2580167" cy="193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07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7598C-879A-4762-B762-68D89C4E15A7}"/>
              </a:ext>
            </a:extLst>
          </p:cNvPr>
          <p:cNvSpPr>
            <a:spLocks noGrp="1"/>
          </p:cNvSpPr>
          <p:nvPr>
            <p:ph type="title"/>
          </p:nvPr>
        </p:nvSpPr>
        <p:spPr/>
        <p:txBody>
          <a:bodyPr/>
          <a:lstStyle/>
          <a:p>
            <a:r>
              <a:rPr lang="en-US" dirty="0"/>
              <a:t>Access to personal info</a:t>
            </a:r>
          </a:p>
        </p:txBody>
      </p:sp>
      <p:sp>
        <p:nvSpPr>
          <p:cNvPr id="3" name="Content Placeholder 2">
            <a:extLst>
              <a:ext uri="{FF2B5EF4-FFF2-40B4-BE49-F238E27FC236}">
                <a16:creationId xmlns:a16="http://schemas.microsoft.com/office/drawing/2014/main" xmlns="" id="{37849C49-4296-4A45-B2C2-C66448A831EC}"/>
              </a:ext>
            </a:extLst>
          </p:cNvPr>
          <p:cNvSpPr>
            <a:spLocks noGrp="1"/>
          </p:cNvSpPr>
          <p:nvPr>
            <p:ph sz="quarter" idx="13"/>
          </p:nvPr>
        </p:nvSpPr>
        <p:spPr/>
        <p:txBody>
          <a:bodyPr>
            <a:normAutofit lnSpcReduction="10000"/>
          </a:bodyPr>
          <a:lstStyle/>
          <a:p>
            <a:pPr marL="0" indent="0">
              <a:buNone/>
            </a:pPr>
            <a:r>
              <a:rPr lang="en-US" dirty="0">
                <a:hlinkClick r:id="rId2"/>
              </a:rPr>
              <a:t>https://appleid.apple.com/</a:t>
            </a:r>
            <a:endParaRPr lang="en-US" dirty="0"/>
          </a:p>
          <a:p>
            <a:pPr marL="0" indent="0">
              <a:buNone/>
            </a:pPr>
            <a:r>
              <a:rPr lang="en-US" sz="2400" cap="none" dirty="0"/>
              <a:t>You can correct your data if it is inaccurate or delete your data if Apple isn’t required to retain by law or for legitimate business purposes via Privacy Contact Form.</a:t>
            </a:r>
            <a:r>
              <a:rPr lang="en-US" cap="none" dirty="0"/>
              <a:t> </a:t>
            </a:r>
            <a:r>
              <a:rPr lang="en-US" cap="none" dirty="0" smtClean="0"/>
              <a:t> (Apple</a:t>
            </a:r>
            <a:r>
              <a:rPr lang="en-US" cap="none" baseline="0" dirty="0" smtClean="0"/>
              <a:t> does make it easy and give straightforward information on where and how to correct your data.  )</a:t>
            </a:r>
          </a:p>
          <a:p>
            <a:pPr marL="0" indent="0">
              <a:buNone/>
            </a:pPr>
            <a:r>
              <a:rPr lang="en-US" cap="none" dirty="0" smtClean="0"/>
              <a:t>We </a:t>
            </a:r>
            <a:r>
              <a:rPr lang="en-US" b="1" u="sng" cap="none" dirty="0" smtClean="0"/>
              <a:t>will provide </a:t>
            </a:r>
            <a:r>
              <a:rPr lang="en-US" cap="none" dirty="0" smtClean="0"/>
              <a:t>you with access for </a:t>
            </a:r>
            <a:r>
              <a:rPr lang="en-US" b="1" u="sng" cap="none" dirty="0" smtClean="0"/>
              <a:t>any</a:t>
            </a:r>
            <a:r>
              <a:rPr lang="en-US" cap="none" dirty="0" smtClean="0"/>
              <a:t> purpose…</a:t>
            </a:r>
          </a:p>
          <a:p>
            <a:pPr marL="0" indent="0">
              <a:buNone/>
            </a:pPr>
            <a:r>
              <a:rPr lang="en-US" cap="none" dirty="0" smtClean="0"/>
              <a:t>We </a:t>
            </a:r>
            <a:r>
              <a:rPr lang="en-US" b="1" cap="none" dirty="0" smtClean="0"/>
              <a:t>may decline </a:t>
            </a:r>
            <a:r>
              <a:rPr lang="en-US" cap="none" dirty="0" smtClean="0"/>
              <a:t>to process requests that are </a:t>
            </a:r>
            <a:r>
              <a:rPr lang="en-US" b="1" u="sng" cap="none" dirty="0" smtClean="0"/>
              <a:t>frivolous/vexatious,  jeopardize the privacy of others, are extremely impractical</a:t>
            </a:r>
            <a:endParaRPr lang="en-US" b="1" u="sng" dirty="0"/>
          </a:p>
          <a:p>
            <a:pPr marL="0" indent="0">
              <a:buNone/>
            </a:pPr>
            <a:endParaRPr lang="en-US" dirty="0"/>
          </a:p>
          <a:p>
            <a:endParaRPr lang="en-US" dirty="0"/>
          </a:p>
        </p:txBody>
      </p:sp>
    </p:spTree>
    <p:extLst>
      <p:ext uri="{BB962C8B-B14F-4D97-AF65-F5344CB8AC3E}">
        <p14:creationId xmlns:p14="http://schemas.microsoft.com/office/powerpoint/2010/main" val="156052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5EAE5-5393-432D-820F-F9016A9AF5B9}"/>
              </a:ext>
            </a:extLst>
          </p:cNvPr>
          <p:cNvSpPr>
            <a:spLocks noGrp="1"/>
          </p:cNvSpPr>
          <p:nvPr>
            <p:ph type="title"/>
          </p:nvPr>
        </p:nvSpPr>
        <p:spPr/>
        <p:txBody>
          <a:bodyPr/>
          <a:lstStyle/>
          <a:p>
            <a:r>
              <a:rPr lang="en-US" dirty="0"/>
              <a:t>Children privacy policy</a:t>
            </a:r>
          </a:p>
        </p:txBody>
      </p:sp>
      <p:sp>
        <p:nvSpPr>
          <p:cNvPr id="3" name="Content Placeholder 2">
            <a:extLst>
              <a:ext uri="{FF2B5EF4-FFF2-40B4-BE49-F238E27FC236}">
                <a16:creationId xmlns:a16="http://schemas.microsoft.com/office/drawing/2014/main" xmlns="" id="{EE14AD88-C182-4E0D-AC96-A0A566B17192}"/>
              </a:ext>
            </a:extLst>
          </p:cNvPr>
          <p:cNvSpPr>
            <a:spLocks noGrp="1"/>
          </p:cNvSpPr>
          <p:nvPr>
            <p:ph sz="quarter" idx="13"/>
          </p:nvPr>
        </p:nvSpPr>
        <p:spPr/>
        <p:txBody>
          <a:bodyPr/>
          <a:lstStyle/>
          <a:p>
            <a:r>
              <a:rPr lang="en-US" cap="none" dirty="0"/>
              <a:t>Children under the age of 13 </a:t>
            </a:r>
            <a:r>
              <a:rPr lang="en-US" u="sng" cap="none" dirty="0"/>
              <a:t>are not permitted </a:t>
            </a:r>
            <a:r>
              <a:rPr lang="en-US" cap="none" dirty="0"/>
              <a:t>to create their own Apple ID’s , unless their parent gives verifiable consent or a managed Apple ID through their school</a:t>
            </a:r>
            <a:r>
              <a:rPr lang="en-US" cap="none" dirty="0" smtClean="0"/>
              <a:t>. For</a:t>
            </a:r>
            <a:r>
              <a:rPr lang="en-US" cap="none" baseline="0" dirty="0" smtClean="0"/>
              <a:t> example, a parent</a:t>
            </a:r>
            <a:r>
              <a:rPr lang="en-US" b="1" u="sng" cap="none" baseline="0" dirty="0" smtClean="0"/>
              <a:t> must </a:t>
            </a:r>
            <a:r>
              <a:rPr lang="en-US" cap="none" baseline="0" dirty="0" smtClean="0"/>
              <a:t>review the Apple ID and Family Sharing Disclosure and </a:t>
            </a:r>
            <a:r>
              <a:rPr lang="en-US" b="1" u="sng" cap="none" baseline="0" dirty="0" smtClean="0"/>
              <a:t>agree</a:t>
            </a:r>
            <a:r>
              <a:rPr lang="en-US" cap="none" baseline="0" dirty="0" smtClean="0"/>
              <a:t> to the Consent to Apple’s Collection</a:t>
            </a:r>
            <a:endParaRPr lang="en-US" cap="none" dirty="0"/>
          </a:p>
          <a:p>
            <a:r>
              <a:rPr lang="en-US" cap="none" dirty="0"/>
              <a:t>If a parent needs to access, correct, or delete data associated to Family Sharing or the child’s Apple ID, they can contact Apple through their Privacy Contact Form</a:t>
            </a:r>
            <a:r>
              <a:rPr lang="en-US" cap="none" dirty="0" smtClean="0"/>
              <a:t>. (This is</a:t>
            </a:r>
            <a:r>
              <a:rPr lang="en-US" cap="none" baseline="0" dirty="0" smtClean="0"/>
              <a:t> actually from COPPA Children’s Online Privacy Protection Act)</a:t>
            </a:r>
            <a:endParaRPr lang="en-US" cap="none" dirty="0"/>
          </a:p>
        </p:txBody>
      </p:sp>
      <p:pic>
        <p:nvPicPr>
          <p:cNvPr id="5" name="Graphic 4" descr="Children">
            <a:extLst>
              <a:ext uri="{FF2B5EF4-FFF2-40B4-BE49-F238E27FC236}">
                <a16:creationId xmlns:a16="http://schemas.microsoft.com/office/drawing/2014/main" xmlns="" id="{586D6D42-3BC2-4327-8E23-C8A9CC238AF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04852" y="1143000"/>
            <a:ext cx="914400" cy="914400"/>
          </a:xfrm>
          <a:prstGeom prst="rect">
            <a:avLst/>
          </a:prstGeom>
        </p:spPr>
      </p:pic>
      <p:pic>
        <p:nvPicPr>
          <p:cNvPr id="4099" name="Picture 3" descr="C:\Users\zmitchell\AppData\Local\Microsoft\Windows\Temporary Internet Files\Content.IE5\1E4YRK87\happy%20children%20clip%20art_medium[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79" y="923925"/>
            <a:ext cx="30480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21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4352</TotalTime>
  <Words>1283</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Tw Cen MT</vt:lpstr>
      <vt:lpstr>Droplet</vt:lpstr>
      <vt:lpstr>The Apple Privacy Policy  zakiya mitchell</vt:lpstr>
      <vt:lpstr>We don’t “monetize” the information you store on your iPhone or  in iCloud. And we don’t read your email or your messages to get information to market to you. (They used the word don’t and put monetize in quotation marks which suggests apple does  monetize data) </vt:lpstr>
      <vt:lpstr>Apple’s approach to privacy</vt:lpstr>
      <vt:lpstr>Tools to manage privacy</vt:lpstr>
      <vt:lpstr>What info Apple Collects?</vt:lpstr>
      <vt:lpstr>How apple use personal information?</vt:lpstr>
      <vt:lpstr>Disclosure to third parties</vt:lpstr>
      <vt:lpstr>Access to personal info</vt:lpstr>
      <vt:lpstr>Children privacy policy</vt:lpstr>
      <vt:lpstr>APPLE’S COOKIES PRIVACY POLICY</vt:lpstr>
      <vt:lpstr>Government info requests</vt:lpstr>
      <vt:lpstr>u.s. national security orders</vt:lpstr>
      <vt:lpstr>Location based services</vt:lpstr>
      <vt:lpstr>International users</vt:lpstr>
      <vt:lpstr>California privacy disclosure</vt:lpstr>
      <vt:lpstr>Apple privacy policy overall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privacy policy</dc:title>
  <dc:creator>zakiya mitchell</dc:creator>
  <cp:lastModifiedBy>Jody Blanke</cp:lastModifiedBy>
  <cp:revision>95</cp:revision>
  <dcterms:created xsi:type="dcterms:W3CDTF">2017-07-02T15:45:19Z</dcterms:created>
  <dcterms:modified xsi:type="dcterms:W3CDTF">2017-07-05T22:29:41Z</dcterms:modified>
</cp:coreProperties>
</file>