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60" r:id="rId4"/>
    <p:sldId id="262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8369D-DE24-4DB1-9173-1A8BF22B128A}" type="datetimeFigureOut">
              <a:rPr lang="en-US" smtClean="0"/>
              <a:t>5/24/2017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65E47-B945-489A-A7B7-4738467C08E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8369D-DE24-4DB1-9173-1A8BF22B128A}" type="datetimeFigureOut">
              <a:rPr lang="en-US" smtClean="0"/>
              <a:t>5/24/2017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65E47-B945-489A-A7B7-4738467C08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8369D-DE24-4DB1-9173-1A8BF22B128A}" type="datetimeFigureOut">
              <a:rPr lang="en-US" smtClean="0"/>
              <a:t>5/24/2017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65E47-B945-489A-A7B7-4738467C08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8369D-DE24-4DB1-9173-1A8BF22B128A}" type="datetimeFigureOut">
              <a:rPr lang="en-US" smtClean="0"/>
              <a:t>5/24/2017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65E47-B945-489A-A7B7-4738467C08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8369D-DE24-4DB1-9173-1A8BF22B128A}" type="datetimeFigureOut">
              <a:rPr lang="en-US" smtClean="0"/>
              <a:t>5/24/2017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65E47-B945-489A-A7B7-4738467C08E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8369D-DE24-4DB1-9173-1A8BF22B128A}" type="datetimeFigureOut">
              <a:rPr lang="en-US" smtClean="0"/>
              <a:t>5/24/2017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65E47-B945-489A-A7B7-4738467C08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8369D-DE24-4DB1-9173-1A8BF22B128A}" type="datetimeFigureOut">
              <a:rPr lang="en-US" smtClean="0"/>
              <a:t>5/24/2017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65E47-B945-489A-A7B7-4738467C08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8369D-DE24-4DB1-9173-1A8BF22B128A}" type="datetimeFigureOut">
              <a:rPr lang="en-US" smtClean="0"/>
              <a:t>5/24/2017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E165E47-B945-489A-A7B7-4738467C08EA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8369D-DE24-4DB1-9173-1A8BF22B128A}" type="datetimeFigureOut">
              <a:rPr lang="en-US" smtClean="0"/>
              <a:t>5/24/2017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65E47-B945-489A-A7B7-4738467C08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8369D-DE24-4DB1-9173-1A8BF22B128A}" type="datetimeFigureOut">
              <a:rPr lang="en-US" smtClean="0"/>
              <a:t>5/24/2017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AE165E47-B945-489A-A7B7-4738467C08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7458369D-DE24-4DB1-9173-1A8BF22B128A}" type="datetimeFigureOut">
              <a:rPr lang="en-US" smtClean="0"/>
              <a:t>5/24/2017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65E47-B945-489A-A7B7-4738467C08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7458369D-DE24-4DB1-9173-1A8BF22B128A}" type="datetimeFigureOut">
              <a:rPr lang="en-US" smtClean="0"/>
              <a:t>5/24/2017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AE165E47-B945-489A-A7B7-4738467C08EA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Jay z, amazon and privacy intrusion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Ben Miller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6950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www.vibe.com/sites/vibe.com/files/styles/article-bounds-718/public/photo_gallery_images/vibe-magna-carta-holy-grail-interesting-lyrics-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36" y="0"/>
            <a:ext cx="9107055" cy="68302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92655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Shawn “Jay Z” Carter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65760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Rapper, Producer, Entrepreneur, Investor and Sports Agent</a:t>
            </a:r>
          </a:p>
          <a:p>
            <a:r>
              <a:rPr lang="en-US" dirty="0" smtClean="0"/>
              <a:t>Worth nearly $500 Million</a:t>
            </a:r>
          </a:p>
          <a:p>
            <a:r>
              <a:rPr lang="en-US" dirty="0" smtClean="0"/>
              <a:t>Arguably the most successful hip hop artist of all time with over 50 million albums sold worldwide</a:t>
            </a:r>
          </a:p>
        </p:txBody>
      </p:sp>
      <p:pic>
        <p:nvPicPr>
          <p:cNvPr id="3074" name="Picture 2" descr="http://assets.nydailynews.com/polopoly_fs/1.1183%21/img/httpImage/image.jpg_gen/derivatives/landscape_635/forbes-celeb-100-new-yorkers-br-jay-z-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8495" y="2156979"/>
            <a:ext cx="4023369" cy="28765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99956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Album – MC | HG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886200" cy="4525963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Jay Z’s 12</a:t>
            </a:r>
            <a:r>
              <a:rPr lang="en-US" baseline="30000" dirty="0" smtClean="0"/>
              <a:t>th</a:t>
            </a:r>
            <a:r>
              <a:rPr lang="en-US" dirty="0" smtClean="0"/>
              <a:t> studio album </a:t>
            </a:r>
          </a:p>
          <a:p>
            <a:r>
              <a:rPr lang="en-US" dirty="0" smtClean="0"/>
              <a:t>Debuted #1 on Billboard top 200 </a:t>
            </a:r>
          </a:p>
          <a:p>
            <a:r>
              <a:rPr lang="en-US" dirty="0"/>
              <a:t>Made platinum status the first day (1,000,000 copies sold) due to deal with </a:t>
            </a:r>
            <a:r>
              <a:rPr lang="en-US" dirty="0" smtClean="0"/>
              <a:t>Samsung</a:t>
            </a:r>
          </a:p>
          <a:p>
            <a:r>
              <a:rPr lang="en-US" dirty="0" smtClean="0"/>
              <a:t>Released for retail July 8</a:t>
            </a:r>
            <a:r>
              <a:rPr lang="en-US" baseline="30000" dirty="0" smtClean="0"/>
              <a:t>th</a:t>
            </a:r>
            <a:r>
              <a:rPr lang="en-US" dirty="0" smtClean="0"/>
              <a:t>, but Samsung users could get exclusive access on July 4</a:t>
            </a:r>
            <a:r>
              <a:rPr lang="en-US" baseline="30000" dirty="0" smtClean="0"/>
              <a:t>th</a:t>
            </a:r>
            <a:r>
              <a:rPr lang="en-US" dirty="0" smtClean="0"/>
              <a:t> if they purchased an app for $5</a:t>
            </a:r>
          </a:p>
          <a:p>
            <a:endParaRPr lang="en-US" dirty="0"/>
          </a:p>
        </p:txBody>
      </p:sp>
      <p:pic>
        <p:nvPicPr>
          <p:cNvPr id="4098" name="Picture 2" descr="File:Magna Carta Holy Grail Cove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1752600"/>
            <a:ext cx="3657600" cy="3657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92347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Samsung Privacy Agreement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In order to download the new album, users had to agree to a privacy statement allowing Samsung access to personal data including: Storage, System Tools, Your Location, Network Communication and Phone Calls. </a:t>
            </a:r>
          </a:p>
          <a:p>
            <a:r>
              <a:rPr lang="en-US" dirty="0" smtClean="0"/>
              <a:t>Users also had to log in through Facebook and Twitter, as well as give the app permission to post on the user’s behalf</a:t>
            </a:r>
          </a:p>
          <a:p>
            <a:r>
              <a:rPr lang="en-US" dirty="0" smtClean="0"/>
              <a:t>If the user wanted extensive lyrics for the album, they had to agree to promote the album on social media even more</a:t>
            </a:r>
          </a:p>
        </p:txBody>
      </p:sp>
    </p:spTree>
    <p:extLst>
      <p:ext uri="{BB962C8B-B14F-4D97-AF65-F5344CB8AC3E}">
        <p14:creationId xmlns:p14="http://schemas.microsoft.com/office/powerpoint/2010/main" val="715481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125</TotalTime>
  <Words>193</Words>
  <Application>Microsoft Office PowerPoint</Application>
  <PresentationFormat>On-screen Show (4:3)</PresentationFormat>
  <Paragraphs>15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Franklin Gothic Book</vt:lpstr>
      <vt:lpstr>Wingdings 2</vt:lpstr>
      <vt:lpstr>Technic</vt:lpstr>
      <vt:lpstr>Jay z, amazon and privacy intrusion </vt:lpstr>
      <vt:lpstr>PowerPoint Presentation</vt:lpstr>
      <vt:lpstr>Shawn “Jay Z” Carter</vt:lpstr>
      <vt:lpstr>The Album – MC | HG</vt:lpstr>
      <vt:lpstr>Samsung Privacy Agreement</vt:lpstr>
    </vt:vector>
  </TitlesOfParts>
  <Company>Georgia Tech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Jay z, amazon and privacy intrusion</dc:title>
  <dc:creator>Benjamin J. Miller</dc:creator>
  <cp:lastModifiedBy>Jody Blanke</cp:lastModifiedBy>
  <cp:revision>19</cp:revision>
  <dcterms:created xsi:type="dcterms:W3CDTF">2013-07-30T08:34:10Z</dcterms:created>
  <dcterms:modified xsi:type="dcterms:W3CDTF">2017-05-25T01:45:17Z</dcterms:modified>
</cp:coreProperties>
</file>