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2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1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1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6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2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6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34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36AB-4833-4C63-A99F-48BFBF303DA9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0714-C1CD-4E87-ACDA-9DC10BA43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5"/>
                </a:solidFill>
                <a:latin typeface="Constantia" panose="02030602050306030303" pitchFamily="18" charset="0"/>
              </a:rPr>
              <a:t>G</a:t>
            </a:r>
            <a:r>
              <a:rPr lang="en-US" sz="4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o</a:t>
            </a:r>
            <a:r>
              <a:rPr lang="en-US" sz="4800" dirty="0" smtClean="0">
                <a:solidFill>
                  <a:srgbClr val="FFFF00"/>
                </a:solidFill>
                <a:latin typeface="Constantia" panose="02030602050306030303" pitchFamily="18" charset="0"/>
              </a:rPr>
              <a:t>o</a:t>
            </a:r>
            <a:r>
              <a:rPr lang="en-US" sz="4800" dirty="0" smtClean="0">
                <a:solidFill>
                  <a:schemeClr val="accent5"/>
                </a:solidFill>
                <a:latin typeface="Constantia" panose="02030602050306030303" pitchFamily="18" charset="0"/>
              </a:rPr>
              <a:t>g</a:t>
            </a:r>
            <a:r>
              <a:rPr lang="en-US" sz="4800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l</a:t>
            </a:r>
            <a:r>
              <a:rPr lang="en-US" sz="4800" dirty="0" smtClean="0">
                <a:solidFill>
                  <a:srgbClr val="FF0000"/>
                </a:solidFill>
                <a:latin typeface="Constantia" panose="02030602050306030303" pitchFamily="18" charset="0"/>
              </a:rPr>
              <a:t>e</a:t>
            </a:r>
            <a:r>
              <a:rPr lang="en-US" sz="4800" dirty="0" smtClean="0"/>
              <a:t> Toolbar (circa 2000)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7490" y="1792673"/>
            <a:ext cx="7057019" cy="4888213"/>
          </a:xfrm>
        </p:spPr>
      </p:pic>
    </p:spTree>
    <p:extLst>
      <p:ext uri="{BB962C8B-B14F-4D97-AF65-F5344CB8AC3E}">
        <p14:creationId xmlns:p14="http://schemas.microsoft.com/office/powerpoint/2010/main" val="3338171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Constantia</vt:lpstr>
      <vt:lpstr>Office Theme</vt:lpstr>
      <vt:lpstr>Google Toolbar (circa 2000)</vt:lpstr>
    </vt:vector>
  </TitlesOfParts>
  <Company>Mercer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Toolbar (circa 2000)</dc:title>
  <dc:creator>Jody Blanke</dc:creator>
  <cp:lastModifiedBy>Jody Blanke</cp:lastModifiedBy>
  <cp:revision>1</cp:revision>
  <dcterms:created xsi:type="dcterms:W3CDTF">2018-07-25T17:29:18Z</dcterms:created>
  <dcterms:modified xsi:type="dcterms:W3CDTF">2018-07-25T17:29:35Z</dcterms:modified>
</cp:coreProperties>
</file>